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366" r:id="rId3"/>
    <p:sldId id="2367" r:id="rId4"/>
    <p:sldId id="2368" r:id="rId5"/>
    <p:sldId id="2369" r:id="rId6"/>
    <p:sldId id="2370" r:id="rId7"/>
    <p:sldId id="2371" r:id="rId8"/>
    <p:sldId id="2372" r:id="rId9"/>
    <p:sldId id="2373" r:id="rId10"/>
    <p:sldId id="2374" r:id="rId11"/>
    <p:sldId id="2375" r:id="rId12"/>
    <p:sldId id="715" r:id="rId13"/>
    <p:sldId id="2376" r:id="rId14"/>
    <p:sldId id="2377" r:id="rId15"/>
    <p:sldId id="2378" r:id="rId16"/>
    <p:sldId id="2379" r:id="rId17"/>
    <p:sldId id="319" r:id="rId18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CB1857-7E03-4330-86AF-DC6EDECFBB6A}" v="324" dt="2022-11-03T22:23:14.5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240" y="-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dro Miguel Correia Sepulveda Monteiro" userId="31e22404-dea6-4bbe-9634-319eabf928b3" providerId="ADAL" clId="{68CB1857-7E03-4330-86AF-DC6EDECFBB6A}"/>
    <pc:docChg chg="undo custSel addSld delSld modSld sldOrd modMainMaster">
      <pc:chgData name="Pedro Miguel Correia Sepulveda Monteiro" userId="31e22404-dea6-4bbe-9634-319eabf928b3" providerId="ADAL" clId="{68CB1857-7E03-4330-86AF-DC6EDECFBB6A}" dt="2022-11-03T22:23:14.581" v="817"/>
      <pc:docMkLst>
        <pc:docMk/>
      </pc:docMkLst>
      <pc:sldChg chg="del">
        <pc:chgData name="Pedro Miguel Correia Sepulveda Monteiro" userId="31e22404-dea6-4bbe-9634-319eabf928b3" providerId="ADAL" clId="{68CB1857-7E03-4330-86AF-DC6EDECFBB6A}" dt="2022-11-03T21:29:14.032" v="2" actId="47"/>
        <pc:sldMkLst>
          <pc:docMk/>
          <pc:sldMk cId="1789451288" sldId="256"/>
        </pc:sldMkLst>
      </pc:sldChg>
      <pc:sldChg chg="addSp delSp modSp add mod setBg">
        <pc:chgData name="Pedro Miguel Correia Sepulveda Monteiro" userId="31e22404-dea6-4bbe-9634-319eabf928b3" providerId="ADAL" clId="{68CB1857-7E03-4330-86AF-DC6EDECFBB6A}" dt="2022-11-03T22:03:47.515" v="721"/>
        <pc:sldMkLst>
          <pc:docMk/>
          <pc:sldMk cId="2074212852" sldId="257"/>
        </pc:sldMkLst>
        <pc:spChg chg="mod">
          <ac:chgData name="Pedro Miguel Correia Sepulveda Monteiro" userId="31e22404-dea6-4bbe-9634-319eabf928b3" providerId="ADAL" clId="{68CB1857-7E03-4330-86AF-DC6EDECFBB6A}" dt="2022-11-03T21:30:36.881" v="61" actId="20577"/>
          <ac:spMkLst>
            <pc:docMk/>
            <pc:sldMk cId="2074212852" sldId="257"/>
            <ac:spMk id="3" creationId="{00000000-0000-0000-0000-000000000000}"/>
          </ac:spMkLst>
        </pc:spChg>
        <pc:spChg chg="mod">
          <ac:chgData name="Pedro Miguel Correia Sepulveda Monteiro" userId="31e22404-dea6-4bbe-9634-319eabf928b3" providerId="ADAL" clId="{68CB1857-7E03-4330-86AF-DC6EDECFBB6A}" dt="2022-11-03T21:32:52.214" v="83" actId="20577"/>
          <ac:spMkLst>
            <pc:docMk/>
            <pc:sldMk cId="2074212852" sldId="257"/>
            <ac:spMk id="4" creationId="{00000000-0000-0000-0000-000000000000}"/>
          </ac:spMkLst>
        </pc:spChg>
        <pc:spChg chg="add del">
          <ac:chgData name="Pedro Miguel Correia Sepulveda Monteiro" userId="31e22404-dea6-4bbe-9634-319eabf928b3" providerId="ADAL" clId="{68CB1857-7E03-4330-86AF-DC6EDECFBB6A}" dt="2022-11-03T21:29:54.834" v="4" actId="22"/>
          <ac:spMkLst>
            <pc:docMk/>
            <pc:sldMk cId="2074212852" sldId="257"/>
            <ac:spMk id="6" creationId="{CB26BA2D-2B75-754C-BE76-A3BB2E52BB0D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9" creationId="{6F4535D1-A8D6-1082-1EE4-2675504B622E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1" creationId="{ACBB778F-7947-4944-5618-177946A71516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2" creationId="{27D61E44-A196-D7A4-8084-317E648B273F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3" creationId="{45442A22-FA1B-7B8A-1388-2746A69DEEA7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4" creationId="{23EB96E6-7D08-CC1F-C5C2-A533860CC73D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5" creationId="{D9DEB58E-237D-621C-6F39-9D77F7110CA3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7" creationId="{E28AEAB5-A729-0CAB-4198-F09BDF22E5C5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8" creationId="{D559872B-DD4E-8534-2795-B96951441815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19" creationId="{25F81F24-24FF-C7F2-1FAB-4C69D621B5AC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20" creationId="{1938D247-EE34-78B5-9FD8-D03ACB532AD7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3:47.515" v="721"/>
          <ac:spMkLst>
            <pc:docMk/>
            <pc:sldMk cId="2074212852" sldId="257"/>
            <ac:spMk id="21" creationId="{E72B3A51-87E0-EFBC-2E24-FD299F35ED97}"/>
          </ac:spMkLst>
        </pc:spChg>
        <pc:picChg chg="add del mod">
          <ac:chgData name="Pedro Miguel Correia Sepulveda Monteiro" userId="31e22404-dea6-4bbe-9634-319eabf928b3" providerId="ADAL" clId="{68CB1857-7E03-4330-86AF-DC6EDECFBB6A}" dt="2022-11-03T22:03:47.515" v="721"/>
          <ac:picMkLst>
            <pc:docMk/>
            <pc:sldMk cId="2074212852" sldId="257"/>
            <ac:picMk id="8" creationId="{491BA227-27F9-1ACF-FBCE-9BF18103EC9B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2:03:47.515" v="721"/>
          <ac:picMkLst>
            <pc:docMk/>
            <pc:sldMk cId="2074212852" sldId="257"/>
            <ac:picMk id="10" creationId="{74B36240-2281-1D16-4AC9-14DE0D2A29B0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2:03:47.515" v="721"/>
          <ac:picMkLst>
            <pc:docMk/>
            <pc:sldMk cId="2074212852" sldId="257"/>
            <ac:picMk id="16" creationId="{7E18DD6D-F1F2-BE59-4B70-A6A587AE39CB}"/>
          </ac:picMkLst>
        </pc:picChg>
      </pc:sldChg>
      <pc:sldChg chg="del">
        <pc:chgData name="Pedro Miguel Correia Sepulveda Monteiro" userId="31e22404-dea6-4bbe-9634-319eabf928b3" providerId="ADAL" clId="{68CB1857-7E03-4330-86AF-DC6EDECFBB6A}" dt="2022-11-03T21:35:05.493" v="113" actId="47"/>
        <pc:sldMkLst>
          <pc:docMk/>
          <pc:sldMk cId="3829162753" sldId="267"/>
        </pc:sldMkLst>
      </pc:sldChg>
      <pc:sldChg chg="del">
        <pc:chgData name="Pedro Miguel Correia Sepulveda Monteiro" userId="31e22404-dea6-4bbe-9634-319eabf928b3" providerId="ADAL" clId="{68CB1857-7E03-4330-86AF-DC6EDECFBB6A}" dt="2022-11-03T21:36:26.790" v="205" actId="47"/>
        <pc:sldMkLst>
          <pc:docMk/>
          <pc:sldMk cId="3259258550" sldId="268"/>
        </pc:sldMkLst>
      </pc:sldChg>
      <pc:sldChg chg="del ord">
        <pc:chgData name="Pedro Miguel Correia Sepulveda Monteiro" userId="31e22404-dea6-4bbe-9634-319eabf928b3" providerId="ADAL" clId="{68CB1857-7E03-4330-86AF-DC6EDECFBB6A}" dt="2022-11-03T21:44:59.912" v="498" actId="47"/>
        <pc:sldMkLst>
          <pc:docMk/>
          <pc:sldMk cId="1686197393" sldId="269"/>
        </pc:sldMkLst>
      </pc:sldChg>
      <pc:sldChg chg="addSp delSp modSp add mod">
        <pc:chgData name="Pedro Miguel Correia Sepulveda Monteiro" userId="31e22404-dea6-4bbe-9634-319eabf928b3" providerId="ADAL" clId="{68CB1857-7E03-4330-86AF-DC6EDECFBB6A}" dt="2022-11-03T22:21:18.455" v="811"/>
        <pc:sldMkLst>
          <pc:docMk/>
          <pc:sldMk cId="868706047" sldId="319"/>
        </pc:sldMkLst>
        <pc:spChg chg="add mod">
          <ac:chgData name="Pedro Miguel Correia Sepulveda Monteiro" userId="31e22404-dea6-4bbe-9634-319eabf928b3" providerId="ADAL" clId="{68CB1857-7E03-4330-86AF-DC6EDECFBB6A}" dt="2022-11-03T22:21:18.455" v="811"/>
          <ac:spMkLst>
            <pc:docMk/>
            <pc:sldMk cId="868706047" sldId="319"/>
            <ac:spMk id="2" creationId="{9BD472B7-61CA-2DE9-15B3-E3BDC33FAF71}"/>
          </ac:spMkLst>
        </pc:spChg>
        <pc:spChg chg="del mod">
          <ac:chgData name="Pedro Miguel Correia Sepulveda Monteiro" userId="31e22404-dea6-4bbe-9634-319eabf928b3" providerId="ADAL" clId="{68CB1857-7E03-4330-86AF-DC6EDECFBB6A}" dt="2022-11-03T22:21:17.940" v="810" actId="478"/>
          <ac:spMkLst>
            <pc:docMk/>
            <pc:sldMk cId="868706047" sldId="319"/>
            <ac:spMk id="8" creationId="{3CE50289-6EBE-43B7-AB4A-D602FBB45807}"/>
          </ac:spMkLst>
        </pc:spChg>
      </pc:sldChg>
      <pc:sldChg chg="del">
        <pc:chgData name="Pedro Miguel Correia Sepulveda Monteiro" userId="31e22404-dea6-4bbe-9634-319eabf928b3" providerId="ADAL" clId="{68CB1857-7E03-4330-86AF-DC6EDECFBB6A}" dt="2022-11-03T21:56:05.413" v="543" actId="47"/>
        <pc:sldMkLst>
          <pc:docMk/>
          <pc:sldMk cId="2240465427" sldId="518"/>
        </pc:sldMkLst>
      </pc:sldChg>
      <pc:sldChg chg="del ord">
        <pc:chgData name="Pedro Miguel Correia Sepulveda Monteiro" userId="31e22404-dea6-4bbe-9634-319eabf928b3" providerId="ADAL" clId="{68CB1857-7E03-4330-86AF-DC6EDECFBB6A}" dt="2022-11-03T21:58:09.333" v="590" actId="47"/>
        <pc:sldMkLst>
          <pc:docMk/>
          <pc:sldMk cId="496870450" sldId="522"/>
        </pc:sldMkLst>
      </pc:sldChg>
      <pc:sldChg chg="del ord">
        <pc:chgData name="Pedro Miguel Correia Sepulveda Monteiro" userId="31e22404-dea6-4bbe-9634-319eabf928b3" providerId="ADAL" clId="{68CB1857-7E03-4330-86AF-DC6EDECFBB6A}" dt="2022-11-03T21:59:05.631" v="596" actId="47"/>
        <pc:sldMkLst>
          <pc:docMk/>
          <pc:sldMk cId="712759371" sldId="525"/>
        </pc:sldMkLst>
      </pc:sldChg>
      <pc:sldChg chg="delSp del mod">
        <pc:chgData name="Pedro Miguel Correia Sepulveda Monteiro" userId="31e22404-dea6-4bbe-9634-319eabf928b3" providerId="ADAL" clId="{68CB1857-7E03-4330-86AF-DC6EDECFBB6A}" dt="2022-11-03T21:47:30.919" v="541" actId="47"/>
        <pc:sldMkLst>
          <pc:docMk/>
          <pc:sldMk cId="958129001" sldId="542"/>
        </pc:sldMkLst>
        <pc:picChg chg="del">
          <ac:chgData name="Pedro Miguel Correia Sepulveda Monteiro" userId="31e22404-dea6-4bbe-9634-319eabf928b3" providerId="ADAL" clId="{68CB1857-7E03-4330-86AF-DC6EDECFBB6A}" dt="2022-11-03T21:45:52.310" v="538" actId="478"/>
          <ac:picMkLst>
            <pc:docMk/>
            <pc:sldMk cId="958129001" sldId="542"/>
            <ac:picMk id="4" creationId="{692B3DD6-F115-484E-A49B-A9F70B6E8A2E}"/>
          </ac:picMkLst>
        </pc:picChg>
      </pc:sldChg>
      <pc:sldChg chg="del ord">
        <pc:chgData name="Pedro Miguel Correia Sepulveda Monteiro" userId="31e22404-dea6-4bbe-9634-319eabf928b3" providerId="ADAL" clId="{68CB1857-7E03-4330-86AF-DC6EDECFBB6A}" dt="2022-11-03T21:45:43.830" v="537" actId="47"/>
        <pc:sldMkLst>
          <pc:docMk/>
          <pc:sldMk cId="2357679269" sldId="554"/>
        </pc:sldMkLst>
      </pc:sldChg>
      <pc:sldChg chg="del">
        <pc:chgData name="Pedro Miguel Correia Sepulveda Monteiro" userId="31e22404-dea6-4bbe-9634-319eabf928b3" providerId="ADAL" clId="{68CB1857-7E03-4330-86AF-DC6EDECFBB6A}" dt="2022-11-03T21:57:28.523" v="581" actId="47"/>
        <pc:sldMkLst>
          <pc:docMk/>
          <pc:sldMk cId="2291355246" sldId="555"/>
        </pc:sldMkLst>
      </pc:sldChg>
      <pc:sldChg chg="ord">
        <pc:chgData name="Pedro Miguel Correia Sepulveda Monteiro" userId="31e22404-dea6-4bbe-9634-319eabf928b3" providerId="ADAL" clId="{68CB1857-7E03-4330-86AF-DC6EDECFBB6A}" dt="2022-11-03T22:00:24.394" v="602"/>
        <pc:sldMkLst>
          <pc:docMk/>
          <pc:sldMk cId="724895593" sldId="715"/>
        </pc:sldMkLst>
      </pc:sldChg>
      <pc:sldChg chg="del">
        <pc:chgData name="Pedro Miguel Correia Sepulveda Monteiro" userId="31e22404-dea6-4bbe-9634-319eabf928b3" providerId="ADAL" clId="{68CB1857-7E03-4330-86AF-DC6EDECFBB6A}" dt="2022-11-03T22:02:29.931" v="629" actId="47"/>
        <pc:sldMkLst>
          <pc:docMk/>
          <pc:sldMk cId="706384136" sldId="722"/>
        </pc:sldMkLst>
      </pc:sldChg>
      <pc:sldChg chg="del">
        <pc:chgData name="Pedro Miguel Correia Sepulveda Monteiro" userId="31e22404-dea6-4bbe-9634-319eabf928b3" providerId="ADAL" clId="{68CB1857-7E03-4330-86AF-DC6EDECFBB6A}" dt="2022-11-03T22:01:15.541" v="611" actId="47"/>
        <pc:sldMkLst>
          <pc:docMk/>
          <pc:sldMk cId="125308288" sldId="726"/>
        </pc:sldMkLst>
      </pc:sldChg>
      <pc:sldChg chg="del">
        <pc:chgData name="Pedro Miguel Correia Sepulveda Monteiro" userId="31e22404-dea6-4bbe-9634-319eabf928b3" providerId="ADAL" clId="{68CB1857-7E03-4330-86AF-DC6EDECFBB6A}" dt="2022-11-03T22:00:28.159" v="603" actId="47"/>
        <pc:sldMkLst>
          <pc:docMk/>
          <pc:sldMk cId="1878490508" sldId="727"/>
        </pc:sldMkLst>
      </pc:sldChg>
      <pc:sldChg chg="del">
        <pc:chgData name="Pedro Miguel Correia Sepulveda Monteiro" userId="31e22404-dea6-4bbe-9634-319eabf928b3" providerId="ADAL" clId="{68CB1857-7E03-4330-86AF-DC6EDECFBB6A}" dt="2022-11-03T22:03:13.588" v="719" actId="47"/>
        <pc:sldMkLst>
          <pc:docMk/>
          <pc:sldMk cId="232704029" sldId="731"/>
        </pc:sldMkLst>
      </pc:sldChg>
      <pc:sldChg chg="add del">
        <pc:chgData name="Pedro Miguel Correia Sepulveda Monteiro" userId="31e22404-dea6-4bbe-9634-319eabf928b3" providerId="ADAL" clId="{68CB1857-7E03-4330-86AF-DC6EDECFBB6A}" dt="2022-11-03T22:05:39.765" v="782" actId="47"/>
        <pc:sldMkLst>
          <pc:docMk/>
          <pc:sldMk cId="1107435802" sldId="2365"/>
        </pc:sldMkLst>
      </pc:sldChg>
      <pc:sldChg chg="addSp delSp modSp add mod">
        <pc:chgData name="Pedro Miguel Correia Sepulveda Monteiro" userId="31e22404-dea6-4bbe-9634-319eabf928b3" providerId="ADAL" clId="{68CB1857-7E03-4330-86AF-DC6EDECFBB6A}" dt="2022-11-03T21:35:39.623" v="118" actId="478"/>
        <pc:sldMkLst>
          <pc:docMk/>
          <pc:sldMk cId="1849469081" sldId="2366"/>
        </pc:sldMkLst>
        <pc:spChg chg="del">
          <ac:chgData name="Pedro Miguel Correia Sepulveda Monteiro" userId="31e22404-dea6-4bbe-9634-319eabf928b3" providerId="ADAL" clId="{68CB1857-7E03-4330-86AF-DC6EDECFBB6A}" dt="2022-11-03T21:35:39.623" v="118" actId="478"/>
          <ac:spMkLst>
            <pc:docMk/>
            <pc:sldMk cId="1849469081" sldId="2366"/>
            <ac:spMk id="2" creationId="{00000000-0000-0000-0000-000000000000}"/>
          </ac:spMkLst>
        </pc:spChg>
        <pc:spChg chg="del">
          <ac:chgData name="Pedro Miguel Correia Sepulveda Monteiro" userId="31e22404-dea6-4bbe-9634-319eabf928b3" providerId="ADAL" clId="{68CB1857-7E03-4330-86AF-DC6EDECFBB6A}" dt="2022-11-03T21:34:33.935" v="104" actId="478"/>
          <ac:spMkLst>
            <pc:docMk/>
            <pc:sldMk cId="1849469081" sldId="2366"/>
            <ac:spMk id="3" creationId="{00000000-0000-0000-0000-000000000000}"/>
          </ac:spMkLst>
        </pc:spChg>
        <pc:spChg chg="del">
          <ac:chgData name="Pedro Miguel Correia Sepulveda Monteiro" userId="31e22404-dea6-4bbe-9634-319eabf928b3" providerId="ADAL" clId="{68CB1857-7E03-4330-86AF-DC6EDECFBB6A}" dt="2022-11-03T21:33:51.808" v="94" actId="478"/>
          <ac:spMkLst>
            <pc:docMk/>
            <pc:sldMk cId="1849469081" sldId="2366"/>
            <ac:spMk id="4" creationId="{00000000-0000-0000-0000-000000000000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4:39.673" v="105" actId="1076"/>
          <ac:spMkLst>
            <pc:docMk/>
            <pc:sldMk cId="1849469081" sldId="2366"/>
            <ac:spMk id="5" creationId="{D1F13B84-71A1-C262-3A62-E1B9AAFB857B}"/>
          </ac:spMkLst>
        </pc:spChg>
        <pc:picChg chg="add mod ord">
          <ac:chgData name="Pedro Miguel Correia Sepulveda Monteiro" userId="31e22404-dea6-4bbe-9634-319eabf928b3" providerId="ADAL" clId="{68CB1857-7E03-4330-86AF-DC6EDECFBB6A}" dt="2022-11-03T21:35:36.142" v="117" actId="167"/>
          <ac:picMkLst>
            <pc:docMk/>
            <pc:sldMk cId="1849469081" sldId="2366"/>
            <ac:picMk id="6" creationId="{C0E2F4E0-AC76-8025-7722-273B824C58DE}"/>
          </ac:picMkLst>
        </pc:picChg>
        <pc:picChg chg="del">
          <ac:chgData name="Pedro Miguel Correia Sepulveda Monteiro" userId="31e22404-dea6-4bbe-9634-319eabf928b3" providerId="ADAL" clId="{68CB1857-7E03-4330-86AF-DC6EDECFBB6A}" dt="2022-11-03T21:34:31.696" v="103" actId="478"/>
          <ac:picMkLst>
            <pc:docMk/>
            <pc:sldMk cId="1849469081" sldId="2366"/>
            <ac:picMk id="7" creationId="{7BDA0E96-C584-49DB-806E-A72DD683A253}"/>
          </ac:picMkLst>
        </pc:picChg>
      </pc:sldChg>
      <pc:sldChg chg="addSp delSp modSp add mod modAnim">
        <pc:chgData name="Pedro Miguel Correia Sepulveda Monteiro" userId="31e22404-dea6-4bbe-9634-319eabf928b3" providerId="ADAL" clId="{68CB1857-7E03-4330-86AF-DC6EDECFBB6A}" dt="2022-11-03T21:36:19.081" v="204" actId="1035"/>
        <pc:sldMkLst>
          <pc:docMk/>
          <pc:sldMk cId="3923166856" sldId="2367"/>
        </pc:sldMkLst>
        <pc:spChg chg="del">
          <ac:chgData name="Pedro Miguel Correia Sepulveda Monteiro" userId="31e22404-dea6-4bbe-9634-319eabf928b3" providerId="ADAL" clId="{68CB1857-7E03-4330-86AF-DC6EDECFBB6A}" dt="2022-11-03T21:35:31.491" v="116" actId="478"/>
          <ac:spMkLst>
            <pc:docMk/>
            <pc:sldMk cId="3923166856" sldId="2367"/>
            <ac:spMk id="2" creationId="{00000000-0000-0000-0000-000000000000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1:35:49.070" v="120" actId="478"/>
          <ac:spMkLst>
            <pc:docMk/>
            <pc:sldMk cId="3923166856" sldId="2367"/>
            <ac:spMk id="4" creationId="{E3A55CAC-9A1B-D7A3-FF58-84833D93D84D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6:09.778" v="172" actId="1036"/>
          <ac:spMkLst>
            <pc:docMk/>
            <pc:sldMk cId="3923166856" sldId="2367"/>
            <ac:spMk id="7" creationId="{631D947D-A7E8-E109-31D7-CFB0E32A27ED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6:09.778" v="172" actId="1036"/>
          <ac:spMkLst>
            <pc:docMk/>
            <pc:sldMk cId="3923166856" sldId="2367"/>
            <ac:spMk id="11" creationId="{3E44A4BC-475B-249F-38BD-38AF47C7E163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6:09.778" v="172" actId="1036"/>
          <ac:spMkLst>
            <pc:docMk/>
            <pc:sldMk cId="3923166856" sldId="2367"/>
            <ac:spMk id="13" creationId="{7F51D73F-B75F-9A7D-CA3C-F88DF9730C0F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6:09.778" v="172" actId="1036"/>
          <ac:spMkLst>
            <pc:docMk/>
            <pc:sldMk cId="3923166856" sldId="2367"/>
            <ac:spMk id="14" creationId="{B4ECD248-42D4-61EB-86AA-160D3A541C8B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6:19.081" v="204" actId="1035"/>
          <ac:spMkLst>
            <pc:docMk/>
            <pc:sldMk cId="3923166856" sldId="2367"/>
            <ac:spMk id="15" creationId="{9B371B98-3533-1DBE-78B6-A51C8D540755}"/>
          </ac:spMkLst>
        </pc:spChg>
        <pc:picChg chg="add del mod">
          <ac:chgData name="Pedro Miguel Correia Sepulveda Monteiro" userId="31e22404-dea6-4bbe-9634-319eabf928b3" providerId="ADAL" clId="{68CB1857-7E03-4330-86AF-DC6EDECFBB6A}" dt="2022-11-03T21:35:57.144" v="121" actId="478"/>
          <ac:picMkLst>
            <pc:docMk/>
            <pc:sldMk cId="3923166856" sldId="2367"/>
            <ac:picMk id="3" creationId="{FF8E965C-94EF-F136-7E15-F5FA75F2A3C0}"/>
          </ac:picMkLst>
        </pc:picChg>
        <pc:picChg chg="del">
          <ac:chgData name="Pedro Miguel Correia Sepulveda Monteiro" userId="31e22404-dea6-4bbe-9634-319eabf928b3" providerId="ADAL" clId="{68CB1857-7E03-4330-86AF-DC6EDECFBB6A}" dt="2022-11-03T21:35:28.201" v="115" actId="478"/>
          <ac:picMkLst>
            <pc:docMk/>
            <pc:sldMk cId="3923166856" sldId="2367"/>
            <ac:picMk id="6" creationId="{C0E2F4E0-AC76-8025-7722-273B824C58DE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6:09.778" v="172" actId="1036"/>
          <ac:picMkLst>
            <pc:docMk/>
            <pc:sldMk cId="3923166856" sldId="2367"/>
            <ac:picMk id="8" creationId="{C50502D2-55C0-DCE8-186A-FFED1C4C0481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6:09.778" v="172" actId="1036"/>
          <ac:picMkLst>
            <pc:docMk/>
            <pc:sldMk cId="3923166856" sldId="2367"/>
            <ac:picMk id="9" creationId="{83024F2F-7EB9-DF13-46F7-CCFA1D2446F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6:09.778" v="172" actId="1036"/>
          <ac:picMkLst>
            <pc:docMk/>
            <pc:sldMk cId="3923166856" sldId="2367"/>
            <ac:picMk id="10" creationId="{8D72874C-C519-FE61-B924-42A969B9FB2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5:41.537" v="119"/>
          <ac:picMkLst>
            <pc:docMk/>
            <pc:sldMk cId="3923166856" sldId="2367"/>
            <ac:picMk id="12" creationId="{F144AAAC-D318-1BAB-066A-6D7050CAFC45}"/>
          </ac:picMkLst>
        </pc:picChg>
      </pc:sldChg>
      <pc:sldChg chg="addSp delSp modSp add mod delAnim modAnim">
        <pc:chgData name="Pedro Miguel Correia Sepulveda Monteiro" userId="31e22404-dea6-4bbe-9634-319eabf928b3" providerId="ADAL" clId="{68CB1857-7E03-4330-86AF-DC6EDECFBB6A}" dt="2022-11-03T22:08:17.399" v="787"/>
        <pc:sldMkLst>
          <pc:docMk/>
          <pc:sldMk cId="3861057939" sldId="2368"/>
        </pc:sldMkLst>
        <pc:spChg chg="add del mod">
          <ac:chgData name="Pedro Miguel Correia Sepulveda Monteiro" userId="31e22404-dea6-4bbe-9634-319eabf928b3" providerId="ADAL" clId="{68CB1857-7E03-4330-86AF-DC6EDECFBB6A}" dt="2022-11-03T21:36:47.209" v="208" actId="478"/>
          <ac:spMkLst>
            <pc:docMk/>
            <pc:sldMk cId="3861057939" sldId="2368"/>
            <ac:spMk id="3" creationId="{A854A045-4A88-6995-7549-A73E1B450655}"/>
          </ac:spMkLst>
        </pc:spChg>
        <pc:spChg chg="add mod">
          <ac:chgData name="Pedro Miguel Correia Sepulveda Monteiro" userId="31e22404-dea6-4bbe-9634-319eabf928b3" providerId="ADAL" clId="{68CB1857-7E03-4330-86AF-DC6EDECFBB6A}" dt="2022-11-03T21:37:09.688" v="213"/>
          <ac:spMkLst>
            <pc:docMk/>
            <pc:sldMk cId="3861057939" sldId="2368"/>
            <ac:spMk id="4" creationId="{80209A70-1F66-5751-9108-E55FE5A0AFFE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5" creationId="{D1F13B84-71A1-C262-3A62-E1B9AAFB857B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4:48.157" v="497" actId="403"/>
          <ac:spMkLst>
            <pc:docMk/>
            <pc:sldMk cId="3861057939" sldId="2368"/>
            <ac:spMk id="6" creationId="{BA3CDF78-5B49-6F38-3B48-1CD3FAED33EC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7" creationId="{631D947D-A7E8-E109-31D7-CFB0E32A27ED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11" creationId="{3E44A4BC-475B-249F-38BD-38AF47C7E163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13" creationId="{7F51D73F-B75F-9A7D-CA3C-F88DF9730C0F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14" creationId="{B4ECD248-42D4-61EB-86AA-160D3A541C8B}"/>
          </ac:spMkLst>
        </pc:spChg>
        <pc:spChg chg="del">
          <ac:chgData name="Pedro Miguel Correia Sepulveda Monteiro" userId="31e22404-dea6-4bbe-9634-319eabf928b3" providerId="ADAL" clId="{68CB1857-7E03-4330-86AF-DC6EDECFBB6A}" dt="2022-11-03T21:36:44.087" v="207" actId="478"/>
          <ac:spMkLst>
            <pc:docMk/>
            <pc:sldMk cId="3861057939" sldId="2368"/>
            <ac:spMk id="15" creationId="{9B371B98-3533-1DBE-78B6-A51C8D540755}"/>
          </ac:spMkLst>
        </pc:spChg>
        <pc:picChg chg="del">
          <ac:chgData name="Pedro Miguel Correia Sepulveda Monteiro" userId="31e22404-dea6-4bbe-9634-319eabf928b3" providerId="ADAL" clId="{68CB1857-7E03-4330-86AF-DC6EDECFBB6A}" dt="2022-11-03T21:36:44.087" v="207" actId="478"/>
          <ac:picMkLst>
            <pc:docMk/>
            <pc:sldMk cId="3861057939" sldId="2368"/>
            <ac:picMk id="8" creationId="{C50502D2-55C0-DCE8-186A-FFED1C4C0481}"/>
          </ac:picMkLst>
        </pc:picChg>
        <pc:picChg chg="del">
          <ac:chgData name="Pedro Miguel Correia Sepulveda Monteiro" userId="31e22404-dea6-4bbe-9634-319eabf928b3" providerId="ADAL" clId="{68CB1857-7E03-4330-86AF-DC6EDECFBB6A}" dt="2022-11-03T21:36:44.087" v="207" actId="478"/>
          <ac:picMkLst>
            <pc:docMk/>
            <pc:sldMk cId="3861057939" sldId="2368"/>
            <ac:picMk id="9" creationId="{83024F2F-7EB9-DF13-46F7-CCFA1D2446FA}"/>
          </ac:picMkLst>
        </pc:picChg>
        <pc:picChg chg="del">
          <ac:chgData name="Pedro Miguel Correia Sepulveda Monteiro" userId="31e22404-dea6-4bbe-9634-319eabf928b3" providerId="ADAL" clId="{68CB1857-7E03-4330-86AF-DC6EDECFBB6A}" dt="2022-11-03T21:36:44.087" v="207" actId="478"/>
          <ac:picMkLst>
            <pc:docMk/>
            <pc:sldMk cId="3861057939" sldId="2368"/>
            <ac:picMk id="10" creationId="{8D72874C-C519-FE61-B924-42A969B9FB2C}"/>
          </ac:picMkLst>
        </pc:picChg>
        <pc:picChg chg="del">
          <ac:chgData name="Pedro Miguel Correia Sepulveda Monteiro" userId="31e22404-dea6-4bbe-9634-319eabf928b3" providerId="ADAL" clId="{68CB1857-7E03-4330-86AF-DC6EDECFBB6A}" dt="2022-11-03T21:36:44.087" v="207" actId="478"/>
          <ac:picMkLst>
            <pc:docMk/>
            <pc:sldMk cId="3861057939" sldId="2368"/>
            <ac:picMk id="12" creationId="{F144AAAC-D318-1BAB-066A-6D7050CAFC45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8:01.032" v="216" actId="1076"/>
          <ac:picMkLst>
            <pc:docMk/>
            <pc:sldMk cId="3861057939" sldId="2368"/>
            <ac:picMk id="16" creationId="{0B0A3BE7-E24B-231C-8B7B-A346DF4343AD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7:09.688" v="213"/>
          <ac:picMkLst>
            <pc:docMk/>
            <pc:sldMk cId="3861057939" sldId="2368"/>
            <ac:picMk id="17" creationId="{5FC106A8-17B8-3646-F95C-CC2478CDC229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8:02.811" v="217" actId="1076"/>
          <ac:picMkLst>
            <pc:docMk/>
            <pc:sldMk cId="3861057939" sldId="2368"/>
            <ac:picMk id="18" creationId="{403F2F7D-F3E7-9161-0505-7ECF4B23F9E6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8:04.616" v="218" actId="1076"/>
          <ac:picMkLst>
            <pc:docMk/>
            <pc:sldMk cId="3861057939" sldId="2368"/>
            <ac:picMk id="19" creationId="{20F3336F-1967-33BC-BF9A-0150E23D6AAF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2:03.291" v="424" actId="1076"/>
          <ac:picMkLst>
            <pc:docMk/>
            <pc:sldMk cId="3861057939" sldId="2368"/>
            <ac:picMk id="20" creationId="{4DC264F3-F835-6CA8-FEC7-F45DD74CCF00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37:09.688" v="213"/>
          <ac:picMkLst>
            <pc:docMk/>
            <pc:sldMk cId="3861057939" sldId="2368"/>
            <ac:picMk id="21" creationId="{5372392A-67AA-650F-B204-18C6521B671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1:45.527" v="410" actId="1076"/>
          <ac:picMkLst>
            <pc:docMk/>
            <pc:sldMk cId="3861057939" sldId="2368"/>
            <ac:picMk id="1026" creationId="{A16FDDDC-A485-FDC4-AE92-6A7693E1602D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1:48.778" v="412" actId="1076"/>
          <ac:picMkLst>
            <pc:docMk/>
            <pc:sldMk cId="3861057939" sldId="2368"/>
            <ac:picMk id="1028" creationId="{1CF2E5C2-265D-006F-0281-710968EC778B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2:47.649" v="429" actId="14100"/>
          <ac:picMkLst>
            <pc:docMk/>
            <pc:sldMk cId="3861057939" sldId="2368"/>
            <ac:picMk id="1030" creationId="{14AA747D-C32A-7ABB-0C94-0580784B15A2}"/>
          </ac:picMkLst>
        </pc:picChg>
      </pc:sldChg>
      <pc:sldChg chg="addSp modSp add mod modAnim">
        <pc:chgData name="Pedro Miguel Correia Sepulveda Monteiro" userId="31e22404-dea6-4bbe-9634-319eabf928b3" providerId="ADAL" clId="{68CB1857-7E03-4330-86AF-DC6EDECFBB6A}" dt="2022-11-03T21:45:39.909" v="536" actId="1036"/>
        <pc:sldMkLst>
          <pc:docMk/>
          <pc:sldMk cId="3271761382" sldId="2369"/>
        </pc:sldMkLst>
        <pc:spChg chg="add mod">
          <ac:chgData name="Pedro Miguel Correia Sepulveda Monteiro" userId="31e22404-dea6-4bbe-9634-319eabf928b3" providerId="ADAL" clId="{68CB1857-7E03-4330-86AF-DC6EDECFBB6A}" dt="2022-11-03T21:45:21.528" v="501"/>
          <ac:spMkLst>
            <pc:docMk/>
            <pc:sldMk cId="3271761382" sldId="2369"/>
            <ac:spMk id="2" creationId="{658818FA-1FE3-01A1-B2FE-A20976FC97D9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5:39.909" v="536" actId="1036"/>
          <ac:spMkLst>
            <pc:docMk/>
            <pc:sldMk cId="3271761382" sldId="2369"/>
            <ac:spMk id="3" creationId="{86EEA50E-AE05-975F-FD16-129E1142F49F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5:39.909" v="536" actId="1036"/>
          <ac:spMkLst>
            <pc:docMk/>
            <pc:sldMk cId="3271761382" sldId="2369"/>
            <ac:spMk id="7" creationId="{EC02CA2D-0594-FAEC-CD4F-85F127C45E09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5:39.909" v="536" actId="1036"/>
          <ac:spMkLst>
            <pc:docMk/>
            <pc:sldMk cId="3271761382" sldId="2369"/>
            <ac:spMk id="9" creationId="{EA1F9946-54E1-C86E-D52A-861136A92EA3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5:39.909" v="536" actId="1036"/>
          <ac:spMkLst>
            <pc:docMk/>
            <pc:sldMk cId="3271761382" sldId="2369"/>
            <ac:spMk id="10" creationId="{16E2FD53-7389-BED8-BFE9-5DACB673BE03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5:39.909" v="536" actId="1036"/>
          <ac:spMkLst>
            <pc:docMk/>
            <pc:sldMk cId="3271761382" sldId="2369"/>
            <ac:spMk id="11" creationId="{8BE2ABC9-4ED0-41BA-06F2-3F2B024CDAC9}"/>
          </ac:spMkLst>
        </pc:spChg>
        <pc:picChg chg="add mod">
          <ac:chgData name="Pedro Miguel Correia Sepulveda Monteiro" userId="31e22404-dea6-4bbe-9634-319eabf928b3" providerId="ADAL" clId="{68CB1857-7E03-4330-86AF-DC6EDECFBB6A}" dt="2022-11-03T21:45:39.909" v="536" actId="1036"/>
          <ac:picMkLst>
            <pc:docMk/>
            <pc:sldMk cId="3271761382" sldId="2369"/>
            <ac:picMk id="4" creationId="{47A0AB5E-29D2-8E3A-EDB8-F5EDE244974F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5:39.909" v="536" actId="1036"/>
          <ac:picMkLst>
            <pc:docMk/>
            <pc:sldMk cId="3271761382" sldId="2369"/>
            <ac:picMk id="5" creationId="{9ACD011B-E3ED-490E-AE36-6B76166A90CE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5:39.909" v="536" actId="1036"/>
          <ac:picMkLst>
            <pc:docMk/>
            <pc:sldMk cId="3271761382" sldId="2369"/>
            <ac:picMk id="6" creationId="{F3BF0EFA-EC62-26A9-5424-7AB150017B46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5:21.528" v="501"/>
          <ac:picMkLst>
            <pc:docMk/>
            <pc:sldMk cId="3271761382" sldId="2369"/>
            <ac:picMk id="8" creationId="{ED83F4AA-2191-7FEC-8F89-DFC3DAC1A44A}"/>
          </ac:picMkLst>
        </pc:picChg>
      </pc:sldChg>
      <pc:sldChg chg="addSp modSp add mod modAnim">
        <pc:chgData name="Pedro Miguel Correia Sepulveda Monteiro" userId="31e22404-dea6-4bbe-9634-319eabf928b3" providerId="ADAL" clId="{68CB1857-7E03-4330-86AF-DC6EDECFBB6A}" dt="2022-11-03T22:10:43.889" v="805" actId="6549"/>
        <pc:sldMkLst>
          <pc:docMk/>
          <pc:sldMk cId="275775397" sldId="2370"/>
        </pc:sldMkLst>
        <pc:spChg chg="add mod">
          <ac:chgData name="Pedro Miguel Correia Sepulveda Monteiro" userId="31e22404-dea6-4bbe-9634-319eabf928b3" providerId="ADAL" clId="{68CB1857-7E03-4330-86AF-DC6EDECFBB6A}" dt="2022-11-03T21:46:43.323" v="539"/>
          <ac:spMkLst>
            <pc:docMk/>
            <pc:sldMk cId="275775397" sldId="2370"/>
            <ac:spMk id="6" creationId="{DE0EADB5-FB04-7F4B-2D2C-2B42F90896C2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6:43.323" v="539"/>
          <ac:spMkLst>
            <pc:docMk/>
            <pc:sldMk cId="275775397" sldId="2370"/>
            <ac:spMk id="7" creationId="{A399E604-251D-856A-7F3A-A12960408A49}"/>
          </ac:spMkLst>
        </pc:spChg>
        <pc:spChg chg="add mod">
          <ac:chgData name="Pedro Miguel Correia Sepulveda Monteiro" userId="31e22404-dea6-4bbe-9634-319eabf928b3" providerId="ADAL" clId="{68CB1857-7E03-4330-86AF-DC6EDECFBB6A}" dt="2022-11-03T22:10:43.889" v="805" actId="6549"/>
          <ac:spMkLst>
            <pc:docMk/>
            <pc:sldMk cId="275775397" sldId="2370"/>
            <ac:spMk id="8" creationId="{86577490-505D-8C4E-660B-52B11CE563F1}"/>
          </ac:spMkLst>
        </pc:spChg>
        <pc:spChg chg="add mod">
          <ac:chgData name="Pedro Miguel Correia Sepulveda Monteiro" userId="31e22404-dea6-4bbe-9634-319eabf928b3" providerId="ADAL" clId="{68CB1857-7E03-4330-86AF-DC6EDECFBB6A}" dt="2022-11-03T21:46:43.323" v="539"/>
          <ac:spMkLst>
            <pc:docMk/>
            <pc:sldMk cId="275775397" sldId="2370"/>
            <ac:spMk id="23" creationId="{BC95D5CA-62D7-0646-106E-B4EBED1F102F}"/>
          </ac:spMkLst>
        </pc:sp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0" creationId="{622F7CE0-ED5E-E5A0-69D9-314F0E1AD05D}"/>
          </ac:graphicFrameMkLst>
        </pc:graphicFrame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1" creationId="{297DAA1B-4F80-BF8F-418C-DD40C0063C5F}"/>
          </ac:graphicFrameMkLst>
        </pc:graphicFrame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2" creationId="{3D224B8E-74ED-5E6E-2D5D-A27E3FC4B50D}"/>
          </ac:graphicFrameMkLst>
        </pc:graphicFrame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3" creationId="{53C9E211-0080-C165-E56D-1CF1BB852D2D}"/>
          </ac:graphicFrameMkLst>
        </pc:graphicFrame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4" creationId="{DC624910-C475-C888-E27C-AE5B5C287F7C}"/>
          </ac:graphicFrameMkLst>
        </pc:graphicFrameChg>
        <pc:graphicFrameChg chg="add mod">
          <ac:chgData name="Pedro Miguel Correia Sepulveda Monteiro" userId="31e22404-dea6-4bbe-9634-319eabf928b3" providerId="ADAL" clId="{68CB1857-7E03-4330-86AF-DC6EDECFBB6A}" dt="2022-11-03T21:46:43.323" v="539"/>
          <ac:graphicFrameMkLst>
            <pc:docMk/>
            <pc:sldMk cId="275775397" sldId="2370"/>
            <ac:graphicFrameMk id="15" creationId="{2E725F29-47CC-EDFE-946B-8FE094A79599}"/>
          </ac:graphicFrameMkLst>
        </pc:graphicFrame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2" creationId="{87FB32E3-EE72-2B11-B15C-9B310FC4250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3" creationId="{33B7A9FC-C6A0-0FE5-CAC2-458C2E2F1426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4" creationId="{240077A8-D016-4BC6-B489-29007A2F0147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5" creationId="{99AD93D8-0A57-3E25-3245-F25725DC8514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9" creationId="{1C202500-3C6E-5FD4-BE6E-B4BAF290582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16" creationId="{2CABAEDC-F546-EF19-C137-D8F61C11F5E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17" creationId="{5A977D7B-13B2-C7AC-49F2-8E04F4CB839F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18" creationId="{6435F878-9356-5F99-6A71-740A9032E86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19" creationId="{D6EDB9D7-964F-D34A-CE11-B2122822E3B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20" creationId="{10ECEC80-8C00-6734-1548-92C46310F3C1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21" creationId="{E48242CA-4344-87E5-4C22-481CC7174D85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46:43.323" v="539"/>
          <ac:picMkLst>
            <pc:docMk/>
            <pc:sldMk cId="275775397" sldId="2370"/>
            <ac:picMk id="22" creationId="{65B80788-E055-83A0-E6D1-891CD8C4321D}"/>
          </ac:picMkLst>
        </pc:picChg>
      </pc:sldChg>
      <pc:sldChg chg="addSp delSp modSp add mod replId modAnim">
        <pc:chgData name="Pedro Miguel Correia Sepulveda Monteiro" userId="31e22404-dea6-4bbe-9634-319eabf928b3" providerId="ADAL" clId="{68CB1857-7E03-4330-86AF-DC6EDECFBB6A}" dt="2022-11-03T22:11:47.933" v="806"/>
        <pc:sldMkLst>
          <pc:docMk/>
          <pc:sldMk cId="95387078" sldId="2371"/>
        </pc:sldMkLst>
        <pc:spChg chg="add mod">
          <ac:chgData name="Pedro Miguel Correia Sepulveda Monteiro" userId="31e22404-dea6-4bbe-9634-319eabf928b3" providerId="ADAL" clId="{68CB1857-7E03-4330-86AF-DC6EDECFBB6A}" dt="2022-11-03T21:55:58.831" v="542"/>
          <ac:spMkLst>
            <pc:docMk/>
            <pc:sldMk cId="95387078" sldId="2371"/>
            <ac:spMk id="3" creationId="{7F3A554B-40A1-A0EE-27A2-762DA6DB658E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5:58.831" v="542"/>
          <ac:spMkLst>
            <pc:docMk/>
            <pc:sldMk cId="95387078" sldId="2371"/>
            <ac:spMk id="4" creationId="{2FBCC44D-3115-F217-5597-79BDF10CD687}"/>
          </ac:spMkLst>
        </pc:spChg>
        <pc:spChg chg="mod">
          <ac:chgData name="Pedro Miguel Correia Sepulveda Monteiro" userId="31e22404-dea6-4bbe-9634-319eabf928b3" providerId="ADAL" clId="{68CB1857-7E03-4330-86AF-DC6EDECFBB6A}" dt="2022-11-03T21:55:58.831" v="542"/>
          <ac:spMkLst>
            <pc:docMk/>
            <pc:sldMk cId="95387078" sldId="2371"/>
            <ac:spMk id="16" creationId="{49480AC4-183E-8DA4-83B6-278962AA1D04}"/>
          </ac:spMkLst>
        </pc:spChg>
        <pc:grpChg chg="add mod">
          <ac:chgData name="Pedro Miguel Correia Sepulveda Monteiro" userId="31e22404-dea6-4bbe-9634-319eabf928b3" providerId="ADAL" clId="{68CB1857-7E03-4330-86AF-DC6EDECFBB6A}" dt="2022-11-03T21:55:58.831" v="542"/>
          <ac:grpSpMkLst>
            <pc:docMk/>
            <pc:sldMk cId="95387078" sldId="2371"/>
            <ac:grpSpMk id="15" creationId="{BF67608C-CBB8-E3CC-AE41-83DA18725F0C}"/>
          </ac:grpSpMkLst>
        </pc:grpChg>
        <pc:graphicFrameChg chg="add mod">
          <ac:chgData name="Pedro Miguel Correia Sepulveda Monteiro" userId="31e22404-dea6-4bbe-9634-319eabf928b3" providerId="ADAL" clId="{68CB1857-7E03-4330-86AF-DC6EDECFBB6A}" dt="2022-11-03T22:11:47.933" v="806"/>
          <ac:graphicFrameMkLst>
            <pc:docMk/>
            <pc:sldMk cId="95387078" sldId="2371"/>
            <ac:graphicFrameMk id="8" creationId="{598F9408-0188-2806-D012-46FF36EDEF2F}"/>
          </ac:graphicFrameMkLst>
        </pc:graphicFrameChg>
        <pc:picChg chg="add del mod">
          <ac:chgData name="Pedro Miguel Correia Sepulveda Monteiro" userId="31e22404-dea6-4bbe-9634-319eabf928b3" providerId="ADAL" clId="{68CB1857-7E03-4330-86AF-DC6EDECFBB6A}" dt="2022-11-03T21:56:12.186" v="544" actId="478"/>
          <ac:picMkLst>
            <pc:docMk/>
            <pc:sldMk cId="95387078" sldId="2371"/>
            <ac:picMk id="2" creationId="{A6874494-2840-5E43-51DE-D2D5F330041E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5" creationId="{2545D997-329D-FF48-A124-66AC087EA569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6" creationId="{6B8BEB2A-C32E-57E6-5031-343AE228984D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7" creationId="{36904138-7E27-BC6F-3934-CC9B75A3515B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9" creationId="{EA5A474D-2716-A526-CEE8-DAF2F0B4D4CE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0" creationId="{DD0609B4-557B-458A-EE08-C454BF368318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1" creationId="{613DD948-9E80-9D14-E143-4C6E06BC234B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2" creationId="{1FCBFE44-DA2B-953D-2C64-AA3B35FAB139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3" creationId="{FB0B4214-2EBA-5632-8E21-65C5F0F64E4B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4" creationId="{0A4DA086-2DCB-F52F-8186-136ED61FE912}"/>
          </ac:picMkLst>
        </pc:picChg>
        <pc:picChg chg="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7" creationId="{0D1F9581-03B8-6856-5B99-232BDDDEB94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5:58.831" v="542"/>
          <ac:picMkLst>
            <pc:docMk/>
            <pc:sldMk cId="95387078" sldId="2371"/>
            <ac:picMk id="18" creationId="{45374926-DC24-2857-ECEF-DD7118A5ECD1}"/>
          </ac:picMkLst>
        </pc:picChg>
      </pc:sldChg>
      <pc:sldChg chg="addSp delSp modSp add mod modAnim">
        <pc:chgData name="Pedro Miguel Correia Sepulveda Monteiro" userId="31e22404-dea6-4bbe-9634-319eabf928b3" providerId="ADAL" clId="{68CB1857-7E03-4330-86AF-DC6EDECFBB6A}" dt="2022-11-03T21:57:24.724" v="580" actId="1036"/>
        <pc:sldMkLst>
          <pc:docMk/>
          <pc:sldMk cId="3563919656" sldId="2372"/>
        </pc:sldMkLst>
        <pc:spChg chg="add del mod">
          <ac:chgData name="Pedro Miguel Correia Sepulveda Monteiro" userId="31e22404-dea6-4bbe-9634-319eabf928b3" providerId="ADAL" clId="{68CB1857-7E03-4330-86AF-DC6EDECFBB6A}" dt="2022-11-03T21:57:12.251" v="551" actId="478"/>
          <ac:spMkLst>
            <pc:docMk/>
            <pc:sldMk cId="3563919656" sldId="2372"/>
            <ac:spMk id="2" creationId="{8AC24626-005E-0FF9-A558-3EA58561C704}"/>
          </ac:spMkLst>
        </pc:spChg>
        <pc:spChg chg="del">
          <ac:chgData name="Pedro Miguel Correia Sepulveda Monteiro" userId="31e22404-dea6-4bbe-9634-319eabf928b3" providerId="ADAL" clId="{68CB1857-7E03-4330-86AF-DC6EDECFBB6A}" dt="2022-11-03T21:56:38.759" v="546" actId="478"/>
          <ac:spMkLst>
            <pc:docMk/>
            <pc:sldMk cId="3563919656" sldId="2372"/>
            <ac:spMk id="3" creationId="{7F3A554B-40A1-A0EE-27A2-762DA6DB658E}"/>
          </ac:spMkLst>
        </pc:spChg>
        <pc:spChg chg="del">
          <ac:chgData name="Pedro Miguel Correia Sepulveda Monteiro" userId="31e22404-dea6-4bbe-9634-319eabf928b3" providerId="ADAL" clId="{68CB1857-7E03-4330-86AF-DC6EDECFBB6A}" dt="2022-11-03T21:56:38.759" v="546" actId="478"/>
          <ac:spMkLst>
            <pc:docMk/>
            <pc:sldMk cId="3563919656" sldId="2372"/>
            <ac:spMk id="4" creationId="{2FBCC44D-3115-F217-5597-79BDF10CD687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1:56:49.296" v="548" actId="478"/>
          <ac:spMkLst>
            <pc:docMk/>
            <pc:sldMk cId="3563919656" sldId="2372"/>
            <ac:spMk id="20" creationId="{BD497ACF-73B6-399A-33A1-C88390B54B4F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1:56:49.296" v="548" actId="478"/>
          <ac:spMkLst>
            <pc:docMk/>
            <pc:sldMk cId="3563919656" sldId="2372"/>
            <ac:spMk id="21" creationId="{EB775265-EF1E-2FDE-0209-38E23D68C92E}"/>
          </ac:spMkLst>
        </pc:spChg>
        <pc:spChg chg="mod">
          <ac:chgData name="Pedro Miguel Correia Sepulveda Monteiro" userId="31e22404-dea6-4bbe-9634-319eabf928b3" providerId="ADAL" clId="{68CB1857-7E03-4330-86AF-DC6EDECFBB6A}" dt="2022-11-03T21:56:46.355" v="547"/>
          <ac:spMkLst>
            <pc:docMk/>
            <pc:sldMk cId="3563919656" sldId="2372"/>
            <ac:spMk id="33" creationId="{81D2D8FA-BDC5-879D-97D4-5850E908ED4F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01.590" v="549"/>
          <ac:spMkLst>
            <pc:docMk/>
            <pc:sldMk cId="3563919656" sldId="2372"/>
            <ac:spMk id="37" creationId="{B6C43A6D-9729-3611-171C-177F2169B670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24.724" v="580" actId="1036"/>
          <ac:spMkLst>
            <pc:docMk/>
            <pc:sldMk cId="3563919656" sldId="2372"/>
            <ac:spMk id="38" creationId="{0F38B3BD-5E96-7C0B-D485-6375311406BB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24.724" v="580" actId="1036"/>
          <ac:spMkLst>
            <pc:docMk/>
            <pc:sldMk cId="3563919656" sldId="2372"/>
            <ac:spMk id="42" creationId="{89A526BA-DC0B-9AE3-3205-CB156E559B4A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24.724" v="580" actId="1036"/>
          <ac:spMkLst>
            <pc:docMk/>
            <pc:sldMk cId="3563919656" sldId="2372"/>
            <ac:spMk id="44" creationId="{D40848CE-3FDE-7993-3DED-CB1ED3AF9468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24.724" v="580" actId="1036"/>
          <ac:spMkLst>
            <pc:docMk/>
            <pc:sldMk cId="3563919656" sldId="2372"/>
            <ac:spMk id="45" creationId="{DDF2F317-00E1-89AB-0B44-86E4E542B183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24.724" v="580" actId="1036"/>
          <ac:spMkLst>
            <pc:docMk/>
            <pc:sldMk cId="3563919656" sldId="2372"/>
            <ac:spMk id="46" creationId="{AB2C27E9-2EC7-4A67-5BE0-69C71C40EC0A}"/>
          </ac:spMkLst>
        </pc:spChg>
        <pc:grpChg chg="del">
          <ac:chgData name="Pedro Miguel Correia Sepulveda Monteiro" userId="31e22404-dea6-4bbe-9634-319eabf928b3" providerId="ADAL" clId="{68CB1857-7E03-4330-86AF-DC6EDECFBB6A}" dt="2022-11-03T21:56:38.759" v="546" actId="478"/>
          <ac:grpSpMkLst>
            <pc:docMk/>
            <pc:sldMk cId="3563919656" sldId="2372"/>
            <ac:grpSpMk id="15" creationId="{BF67608C-CBB8-E3CC-AE41-83DA18725F0C}"/>
          </ac:grpSpMkLst>
        </pc:grpChg>
        <pc:grpChg chg="add del mod">
          <ac:chgData name="Pedro Miguel Correia Sepulveda Monteiro" userId="31e22404-dea6-4bbe-9634-319eabf928b3" providerId="ADAL" clId="{68CB1857-7E03-4330-86AF-DC6EDECFBB6A}" dt="2022-11-03T21:56:49.296" v="548" actId="478"/>
          <ac:grpSpMkLst>
            <pc:docMk/>
            <pc:sldMk cId="3563919656" sldId="2372"/>
            <ac:grpSpMk id="32" creationId="{3EB556AD-0717-497E-0CD5-EA166BFCB8C9}"/>
          </ac:grpSpMkLst>
        </pc:grpChg>
        <pc:graphicFrameChg chg="del">
          <ac:chgData name="Pedro Miguel Correia Sepulveda Monteiro" userId="31e22404-dea6-4bbe-9634-319eabf928b3" providerId="ADAL" clId="{68CB1857-7E03-4330-86AF-DC6EDECFBB6A}" dt="2022-11-03T21:56:38.759" v="546" actId="478"/>
          <ac:graphicFrameMkLst>
            <pc:docMk/>
            <pc:sldMk cId="3563919656" sldId="2372"/>
            <ac:graphicFrameMk id="8" creationId="{598F9408-0188-2806-D012-46FF36EDEF2F}"/>
          </ac:graphicFrameMkLst>
        </pc:graphicFrameChg>
        <pc:graphicFrameChg chg="add del mod">
          <ac:chgData name="Pedro Miguel Correia Sepulveda Monteiro" userId="31e22404-dea6-4bbe-9634-319eabf928b3" providerId="ADAL" clId="{68CB1857-7E03-4330-86AF-DC6EDECFBB6A}" dt="2022-11-03T21:56:49.296" v="548" actId="478"/>
          <ac:graphicFrameMkLst>
            <pc:docMk/>
            <pc:sldMk cId="3563919656" sldId="2372"/>
            <ac:graphicFrameMk id="25" creationId="{5EE29D80-71FB-DC53-85AE-808C691A4145}"/>
          </ac:graphicFrameMkLst>
        </pc:graphicFrame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5" creationId="{2545D997-329D-FF48-A124-66AC087EA569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6" creationId="{6B8BEB2A-C32E-57E6-5031-343AE228984D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7" creationId="{36904138-7E27-BC6F-3934-CC9B75A3515B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9" creationId="{EA5A474D-2716-A526-CEE8-DAF2F0B4D4CE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0" creationId="{DD0609B4-557B-458A-EE08-C454BF368318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1" creationId="{613DD948-9E80-9D14-E143-4C6E06BC234B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2" creationId="{1FCBFE44-DA2B-953D-2C64-AA3B35FAB139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3" creationId="{FB0B4214-2EBA-5632-8E21-65C5F0F64E4B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4" creationId="{0A4DA086-2DCB-F52F-8186-136ED61FE912}"/>
          </ac:picMkLst>
        </pc:picChg>
        <pc:picChg chg="del">
          <ac:chgData name="Pedro Miguel Correia Sepulveda Monteiro" userId="31e22404-dea6-4bbe-9634-319eabf928b3" providerId="ADAL" clId="{68CB1857-7E03-4330-86AF-DC6EDECFBB6A}" dt="2022-11-03T21:56:38.759" v="546" actId="478"/>
          <ac:picMkLst>
            <pc:docMk/>
            <pc:sldMk cId="3563919656" sldId="2372"/>
            <ac:picMk id="18" creationId="{45374926-DC24-2857-ECEF-DD7118A5ECD1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19" creationId="{8C1FE125-9FE5-C472-A1D5-0A0E7DC0C28B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2" creationId="{55C6D0F3-B834-DA3A-2BF0-0CA9FB40497C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3" creationId="{E14181D8-14BB-949E-7FF7-60629DE75915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4" creationId="{764C3510-C81A-CBC7-12E3-7C6E8A45489E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6" creationId="{78FB3613-B46F-86DF-14E2-620E14A21715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7" creationId="{459D8F98-F55A-9765-935D-46E2B5EB8BF1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8" creationId="{A9E3D42C-2C02-512A-2480-BED706A0D5BC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29" creationId="{70F8CF6E-6E92-430E-9966-DA74B4F014F0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30" creationId="{58479108-8137-E852-BA8D-77BF4C42F9DF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31" creationId="{70D2FE2C-A0A5-6224-E835-4DEFEA8B1CA2}"/>
          </ac:picMkLst>
        </pc:picChg>
        <pc:picChg chg="mod">
          <ac:chgData name="Pedro Miguel Correia Sepulveda Monteiro" userId="31e22404-dea6-4bbe-9634-319eabf928b3" providerId="ADAL" clId="{68CB1857-7E03-4330-86AF-DC6EDECFBB6A}" dt="2022-11-03T21:56:46.355" v="547"/>
          <ac:picMkLst>
            <pc:docMk/>
            <pc:sldMk cId="3563919656" sldId="2372"/>
            <ac:picMk id="34" creationId="{8F6291DE-38FD-448A-BE3E-9F0A35CD1A61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6:49.296" v="548" actId="478"/>
          <ac:picMkLst>
            <pc:docMk/>
            <pc:sldMk cId="3563919656" sldId="2372"/>
            <ac:picMk id="35" creationId="{303DA825-071E-6AB4-9930-1A04C482F5E4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1:57:08.279" v="550" actId="478"/>
          <ac:picMkLst>
            <pc:docMk/>
            <pc:sldMk cId="3563919656" sldId="2372"/>
            <ac:picMk id="36" creationId="{6A076E9D-802F-7F8E-9644-21F486001571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24.724" v="580" actId="1036"/>
          <ac:picMkLst>
            <pc:docMk/>
            <pc:sldMk cId="3563919656" sldId="2372"/>
            <ac:picMk id="39" creationId="{6C6E460B-C0F0-2400-030E-0388CB1F13E2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24.724" v="580" actId="1036"/>
          <ac:picMkLst>
            <pc:docMk/>
            <pc:sldMk cId="3563919656" sldId="2372"/>
            <ac:picMk id="40" creationId="{0A1CEEA0-FF2C-4B4D-4F48-3E06115695E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24.724" v="580" actId="1036"/>
          <ac:picMkLst>
            <pc:docMk/>
            <pc:sldMk cId="3563919656" sldId="2372"/>
            <ac:picMk id="41" creationId="{4C3BD457-481A-9327-441F-0F64AB08BF1E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01.590" v="549"/>
          <ac:picMkLst>
            <pc:docMk/>
            <pc:sldMk cId="3563919656" sldId="2372"/>
            <ac:picMk id="43" creationId="{916589C8-22F7-69BD-6099-A9B4D8391088}"/>
          </ac:picMkLst>
        </pc:picChg>
      </pc:sldChg>
      <pc:sldChg chg="addSp delSp modSp add mod delAnim modAnim">
        <pc:chgData name="Pedro Miguel Correia Sepulveda Monteiro" userId="31e22404-dea6-4bbe-9634-319eabf928b3" providerId="ADAL" clId="{68CB1857-7E03-4330-86AF-DC6EDECFBB6A}" dt="2022-11-03T21:58:03.597" v="589" actId="478"/>
        <pc:sldMkLst>
          <pc:docMk/>
          <pc:sldMk cId="3882270942" sldId="2373"/>
        </pc:sldMkLst>
        <pc:spChg chg="add mod">
          <ac:chgData name="Pedro Miguel Correia Sepulveda Monteiro" userId="31e22404-dea6-4bbe-9634-319eabf928b3" providerId="ADAL" clId="{68CB1857-7E03-4330-86AF-DC6EDECFBB6A}" dt="2022-11-03T21:57:59.168" v="588"/>
          <ac:spMkLst>
            <pc:docMk/>
            <pc:sldMk cId="3882270942" sldId="2373"/>
            <ac:spMk id="3" creationId="{91D00714-5140-0FD7-0F1B-DAC6F5196395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7:59.168" v="588"/>
          <ac:spMkLst>
            <pc:docMk/>
            <pc:sldMk cId="3882270942" sldId="2373"/>
            <ac:spMk id="4" creationId="{772CAF1A-15B5-62D1-660F-EFD237A29769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37" creationId="{B6C43A6D-9729-3611-171C-177F2169B670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38" creationId="{0F38B3BD-5E96-7C0B-D485-6375311406BB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42" creationId="{89A526BA-DC0B-9AE3-3205-CB156E559B4A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44" creationId="{D40848CE-3FDE-7993-3DED-CB1ED3AF9468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45" creationId="{DDF2F317-00E1-89AB-0B44-86E4E542B183}"/>
          </ac:spMkLst>
        </pc:spChg>
        <pc:spChg chg="del">
          <ac:chgData name="Pedro Miguel Correia Sepulveda Monteiro" userId="31e22404-dea6-4bbe-9634-319eabf928b3" providerId="ADAL" clId="{68CB1857-7E03-4330-86AF-DC6EDECFBB6A}" dt="2022-11-03T21:57:36.752" v="583" actId="478"/>
          <ac:spMkLst>
            <pc:docMk/>
            <pc:sldMk cId="3882270942" sldId="2373"/>
            <ac:spMk id="46" creationId="{AB2C27E9-2EC7-4A67-5BE0-69C71C40EC0A}"/>
          </ac:spMkLst>
        </pc:spChg>
        <pc:picChg chg="add del mod">
          <ac:chgData name="Pedro Miguel Correia Sepulveda Monteiro" userId="31e22404-dea6-4bbe-9634-319eabf928b3" providerId="ADAL" clId="{68CB1857-7E03-4330-86AF-DC6EDECFBB6A}" dt="2022-11-03T21:58:03.597" v="589" actId="478"/>
          <ac:picMkLst>
            <pc:docMk/>
            <pc:sldMk cId="3882270942" sldId="2373"/>
            <ac:picMk id="2" creationId="{32CECFAB-4692-7A42-18F1-447303EB9D1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5" creationId="{CA8BD68B-CAC6-7718-F1AA-A0AC90863471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6" creationId="{7508BD94-AF3B-3A89-C80E-3D6289F00A11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7" creationId="{EE6D23C7-6F51-BAB1-9EB8-FEEFFA01BF60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8" creationId="{0989411B-D4CC-C913-9C86-5C4FA97C9377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9" creationId="{D421F151-0793-2731-8249-5625245DD1B8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10" creationId="{B3A9D0C8-8BF6-F055-9288-4000CC3D59C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11" creationId="{47AC2332-66C2-3651-6691-93AD821FC204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7:59.168" v="588"/>
          <ac:picMkLst>
            <pc:docMk/>
            <pc:sldMk cId="3882270942" sldId="2373"/>
            <ac:picMk id="12" creationId="{509126EB-E4B6-2BED-A46F-5D653150C56D}"/>
          </ac:picMkLst>
        </pc:picChg>
        <pc:picChg chg="del">
          <ac:chgData name="Pedro Miguel Correia Sepulveda Monteiro" userId="31e22404-dea6-4bbe-9634-319eabf928b3" providerId="ADAL" clId="{68CB1857-7E03-4330-86AF-DC6EDECFBB6A}" dt="2022-11-03T21:57:36.752" v="583" actId="478"/>
          <ac:picMkLst>
            <pc:docMk/>
            <pc:sldMk cId="3882270942" sldId="2373"/>
            <ac:picMk id="39" creationId="{6C6E460B-C0F0-2400-030E-0388CB1F13E2}"/>
          </ac:picMkLst>
        </pc:picChg>
        <pc:picChg chg="del">
          <ac:chgData name="Pedro Miguel Correia Sepulveda Monteiro" userId="31e22404-dea6-4bbe-9634-319eabf928b3" providerId="ADAL" clId="{68CB1857-7E03-4330-86AF-DC6EDECFBB6A}" dt="2022-11-03T21:57:36.752" v="583" actId="478"/>
          <ac:picMkLst>
            <pc:docMk/>
            <pc:sldMk cId="3882270942" sldId="2373"/>
            <ac:picMk id="40" creationId="{0A1CEEA0-FF2C-4B4D-4F48-3E06115695EA}"/>
          </ac:picMkLst>
        </pc:picChg>
        <pc:picChg chg="del">
          <ac:chgData name="Pedro Miguel Correia Sepulveda Monteiro" userId="31e22404-dea6-4bbe-9634-319eabf928b3" providerId="ADAL" clId="{68CB1857-7E03-4330-86AF-DC6EDECFBB6A}" dt="2022-11-03T21:57:36.752" v="583" actId="478"/>
          <ac:picMkLst>
            <pc:docMk/>
            <pc:sldMk cId="3882270942" sldId="2373"/>
            <ac:picMk id="41" creationId="{4C3BD457-481A-9327-441F-0F64AB08BF1E}"/>
          </ac:picMkLst>
        </pc:picChg>
        <pc:picChg chg="del">
          <ac:chgData name="Pedro Miguel Correia Sepulveda Monteiro" userId="31e22404-dea6-4bbe-9634-319eabf928b3" providerId="ADAL" clId="{68CB1857-7E03-4330-86AF-DC6EDECFBB6A}" dt="2022-11-03T21:57:36.752" v="583" actId="478"/>
          <ac:picMkLst>
            <pc:docMk/>
            <pc:sldMk cId="3882270942" sldId="2373"/>
            <ac:picMk id="43" creationId="{916589C8-22F7-69BD-6099-A9B4D8391088}"/>
          </ac:picMkLst>
        </pc:picChg>
      </pc:sldChg>
      <pc:sldChg chg="addSp delSp modSp add mod modAnim">
        <pc:chgData name="Pedro Miguel Correia Sepulveda Monteiro" userId="31e22404-dea6-4bbe-9634-319eabf928b3" providerId="ADAL" clId="{68CB1857-7E03-4330-86AF-DC6EDECFBB6A}" dt="2022-11-03T22:23:14.581" v="817"/>
        <pc:sldMkLst>
          <pc:docMk/>
          <pc:sldMk cId="602779278" sldId="2374"/>
        </pc:sldMkLst>
        <pc:spChg chg="add mod">
          <ac:chgData name="Pedro Miguel Correia Sepulveda Monteiro" userId="31e22404-dea6-4bbe-9634-319eabf928b3" providerId="ADAL" clId="{68CB1857-7E03-4330-86AF-DC6EDECFBB6A}" dt="2022-11-03T22:22:31.496" v="814" actId="207"/>
          <ac:spMkLst>
            <pc:docMk/>
            <pc:sldMk cId="602779278" sldId="2374"/>
            <ac:spMk id="5" creationId="{5DFD5B8C-615D-225C-8CCE-1A336A3B60EA}"/>
          </ac:spMkLst>
        </pc:spChg>
        <pc:spChg chg="add mod">
          <ac:chgData name="Pedro Miguel Correia Sepulveda Monteiro" userId="31e22404-dea6-4bbe-9634-319eabf928b3" providerId="ADAL" clId="{68CB1857-7E03-4330-86AF-DC6EDECFBB6A}" dt="2022-11-03T21:58:29.429" v="593"/>
          <ac:spMkLst>
            <pc:docMk/>
            <pc:sldMk cId="602779278" sldId="2374"/>
            <ac:spMk id="6" creationId="{C68A916E-AFF7-0FCF-28B0-836B8630BDBE}"/>
          </ac:spMkLst>
        </pc:spChg>
        <pc:picChg chg="add del mod">
          <ac:chgData name="Pedro Miguel Correia Sepulveda Monteiro" userId="31e22404-dea6-4bbe-9634-319eabf928b3" providerId="ADAL" clId="{68CB1857-7E03-4330-86AF-DC6EDECFBB6A}" dt="2022-11-03T21:58:35.993" v="594" actId="478"/>
          <ac:picMkLst>
            <pc:docMk/>
            <pc:sldMk cId="602779278" sldId="2374"/>
            <ac:picMk id="2" creationId="{588441E1-EE8F-9EFD-0A5D-8427D4A91783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3" creationId="{C9B936BF-2B44-A8BE-C12D-E03939D07BFC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4" creationId="{CEFBD1B3-6C59-26EF-36E3-77992E6A6BA2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7" creationId="{8700C79D-EDB0-9E21-43FB-BC2A2D729BCB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8" creationId="{E17EDE58-42C4-B217-E222-4B8EC987E217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9" creationId="{732BA583-219A-E6F2-F065-F9EF29D2AF44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10" creationId="{CE877EA7-9C9A-8AC6-F534-452F30ADAD40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11" creationId="{BD83CE48-9D93-7A89-2605-1901771AB980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1:58:29.429" v="593"/>
          <ac:picMkLst>
            <pc:docMk/>
            <pc:sldMk cId="602779278" sldId="2374"/>
            <ac:picMk id="12" creationId="{40AF7EE3-ACF6-E74A-A940-E39C511A8DBB}"/>
          </ac:picMkLst>
        </pc:picChg>
      </pc:sldChg>
      <pc:sldChg chg="addSp delSp modSp add mod setBg">
        <pc:chgData name="Pedro Miguel Correia Sepulveda Monteiro" userId="31e22404-dea6-4bbe-9634-319eabf928b3" providerId="ADAL" clId="{68CB1857-7E03-4330-86AF-DC6EDECFBB6A}" dt="2022-11-03T22:00:12.955" v="600" actId="207"/>
        <pc:sldMkLst>
          <pc:docMk/>
          <pc:sldMk cId="3034460864" sldId="2375"/>
        </pc:sldMkLst>
        <pc:spChg chg="add mod">
          <ac:chgData name="Pedro Miguel Correia Sepulveda Monteiro" userId="31e22404-dea6-4bbe-9634-319eabf928b3" providerId="ADAL" clId="{68CB1857-7E03-4330-86AF-DC6EDECFBB6A}" dt="2022-11-03T22:00:12.955" v="600" actId="207"/>
          <ac:spMkLst>
            <pc:docMk/>
            <pc:sldMk cId="3034460864" sldId="2375"/>
            <ac:spMk id="5" creationId="{74D86828-8C6E-350F-A253-F4E3D0FE68EC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0:12.955" v="600" actId="207"/>
          <ac:spMkLst>
            <pc:docMk/>
            <pc:sldMk cId="3034460864" sldId="2375"/>
            <ac:spMk id="6" creationId="{3B1A8201-0CF6-D006-2D1D-9616CCAF9C11}"/>
          </ac:spMkLst>
        </pc:spChg>
        <pc:spChg chg="add del">
          <ac:chgData name="Pedro Miguel Correia Sepulveda Monteiro" userId="31e22404-dea6-4bbe-9634-319eabf928b3" providerId="ADAL" clId="{68CB1857-7E03-4330-86AF-DC6EDECFBB6A}" dt="2022-11-03T22:00:05.563" v="599" actId="26606"/>
          <ac:spMkLst>
            <pc:docMk/>
            <pc:sldMk cId="3034460864" sldId="2375"/>
            <ac:spMk id="11" creationId="{33CD251C-A887-4D2F-925B-FC097198538B}"/>
          </ac:spMkLst>
        </pc:spChg>
        <pc:spChg chg="add del">
          <ac:chgData name="Pedro Miguel Correia Sepulveda Monteiro" userId="31e22404-dea6-4bbe-9634-319eabf928b3" providerId="ADAL" clId="{68CB1857-7E03-4330-86AF-DC6EDECFBB6A}" dt="2022-11-03T22:00:05.563" v="599" actId="26606"/>
          <ac:spMkLst>
            <pc:docMk/>
            <pc:sldMk cId="3034460864" sldId="2375"/>
            <ac:spMk id="13" creationId="{3B2069EE-A08E-44F0-B3F9-3CF8CC2DCAD5}"/>
          </ac:spMkLst>
        </pc:spChg>
        <pc:grpChg chg="add del">
          <ac:chgData name="Pedro Miguel Correia Sepulveda Monteiro" userId="31e22404-dea6-4bbe-9634-319eabf928b3" providerId="ADAL" clId="{68CB1857-7E03-4330-86AF-DC6EDECFBB6A}" dt="2022-11-03T22:00:05.563" v="599" actId="26606"/>
          <ac:grpSpMkLst>
            <pc:docMk/>
            <pc:sldMk cId="3034460864" sldId="2375"/>
            <ac:grpSpMk id="15" creationId="{9C6E8597-0CCE-4A8A-9326-AA52691A1C81}"/>
          </ac:grpSpMkLst>
        </pc:grpChg>
        <pc:picChg chg="add mod ord">
          <ac:chgData name="Pedro Miguel Correia Sepulveda Monteiro" userId="31e22404-dea6-4bbe-9634-319eabf928b3" providerId="ADAL" clId="{68CB1857-7E03-4330-86AF-DC6EDECFBB6A}" dt="2022-11-03T22:00:05.563" v="599" actId="26606"/>
          <ac:picMkLst>
            <pc:docMk/>
            <pc:sldMk cId="3034460864" sldId="2375"/>
            <ac:picMk id="2" creationId="{BB18F7B4-4120-6B26-615C-4C17FFA85B07}"/>
          </ac:picMkLst>
        </pc:picChg>
        <pc:picChg chg="add mod ord">
          <ac:chgData name="Pedro Miguel Correia Sepulveda Monteiro" userId="31e22404-dea6-4bbe-9634-319eabf928b3" providerId="ADAL" clId="{68CB1857-7E03-4330-86AF-DC6EDECFBB6A}" dt="2022-11-03T22:00:05.563" v="599" actId="26606"/>
          <ac:picMkLst>
            <pc:docMk/>
            <pc:sldMk cId="3034460864" sldId="2375"/>
            <ac:picMk id="3" creationId="{3ACC32B4-865A-9A13-580A-2159F98566E4}"/>
          </ac:picMkLst>
        </pc:picChg>
        <pc:picChg chg="add mod ord">
          <ac:chgData name="Pedro Miguel Correia Sepulveda Monteiro" userId="31e22404-dea6-4bbe-9634-319eabf928b3" providerId="ADAL" clId="{68CB1857-7E03-4330-86AF-DC6EDECFBB6A}" dt="2022-11-03T22:00:05.563" v="599" actId="26606"/>
          <ac:picMkLst>
            <pc:docMk/>
            <pc:sldMk cId="3034460864" sldId="2375"/>
            <ac:picMk id="4" creationId="{67966B61-EA9B-BD2E-9CCB-0F7C4878EA6A}"/>
          </ac:picMkLst>
        </pc:picChg>
      </pc:sldChg>
      <pc:sldChg chg="addSp modSp add mod replId modAnim">
        <pc:chgData name="Pedro Miguel Correia Sepulveda Monteiro" userId="31e22404-dea6-4bbe-9634-319eabf928b3" providerId="ADAL" clId="{68CB1857-7E03-4330-86AF-DC6EDECFBB6A}" dt="2022-11-03T22:01:12.189" v="610" actId="1076"/>
        <pc:sldMkLst>
          <pc:docMk/>
          <pc:sldMk cId="3774272738" sldId="2376"/>
        </pc:sldMkLst>
        <pc:spChg chg="add mod">
          <ac:chgData name="Pedro Miguel Correia Sepulveda Monteiro" userId="31e22404-dea6-4bbe-9634-319eabf928b3" providerId="ADAL" clId="{68CB1857-7E03-4330-86AF-DC6EDECFBB6A}" dt="2022-11-03T22:01:09.232" v="609" actId="1076"/>
          <ac:spMkLst>
            <pc:docMk/>
            <pc:sldMk cId="3774272738" sldId="2376"/>
            <ac:spMk id="3" creationId="{08DEEC21-3FA6-6A61-B346-E4648814A6BC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0:39.951" v="604"/>
          <ac:spMkLst>
            <pc:docMk/>
            <pc:sldMk cId="3774272738" sldId="2376"/>
            <ac:spMk id="4" creationId="{890ECD9E-5FA0-85E6-CEDF-21AC74252220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1:12.189" v="610" actId="1076"/>
          <ac:spMkLst>
            <pc:docMk/>
            <pc:sldMk cId="3774272738" sldId="2376"/>
            <ac:spMk id="5" creationId="{3D013913-2A30-9AD8-8FA9-264041374310}"/>
          </ac:spMkLst>
        </pc:spChg>
        <pc:picChg chg="add mod">
          <ac:chgData name="Pedro Miguel Correia Sepulveda Monteiro" userId="31e22404-dea6-4bbe-9634-319eabf928b3" providerId="ADAL" clId="{68CB1857-7E03-4330-86AF-DC6EDECFBB6A}" dt="2022-11-03T22:01:05.620" v="608" actId="14100"/>
          <ac:picMkLst>
            <pc:docMk/>
            <pc:sldMk cId="3774272738" sldId="2376"/>
            <ac:picMk id="2" creationId="{1B1B58AD-9C72-4387-E42D-E7B45ADE1BD8}"/>
          </ac:picMkLst>
        </pc:picChg>
      </pc:sldChg>
      <pc:sldChg chg="addSp delSp modSp add mod delAnim modAnim">
        <pc:chgData name="Pedro Miguel Correia Sepulveda Monteiro" userId="31e22404-dea6-4bbe-9634-319eabf928b3" providerId="ADAL" clId="{68CB1857-7E03-4330-86AF-DC6EDECFBB6A}" dt="2022-11-03T22:02:22.382" v="628" actId="1076"/>
        <pc:sldMkLst>
          <pc:docMk/>
          <pc:sldMk cId="739098974" sldId="2377"/>
        </pc:sldMkLst>
        <pc:spChg chg="del">
          <ac:chgData name="Pedro Miguel Correia Sepulveda Monteiro" userId="31e22404-dea6-4bbe-9634-319eabf928b3" providerId="ADAL" clId="{68CB1857-7E03-4330-86AF-DC6EDECFBB6A}" dt="2022-11-03T22:01:52.180" v="622" actId="478"/>
          <ac:spMkLst>
            <pc:docMk/>
            <pc:sldMk cId="739098974" sldId="2377"/>
            <ac:spMk id="3" creationId="{08DEEC21-3FA6-6A61-B346-E4648814A6BC}"/>
          </ac:spMkLst>
        </pc:spChg>
        <pc:spChg chg="add del mod">
          <ac:chgData name="Pedro Miguel Correia Sepulveda Monteiro" userId="31e22404-dea6-4bbe-9634-319eabf928b3" providerId="ADAL" clId="{68CB1857-7E03-4330-86AF-DC6EDECFBB6A}" dt="2022-11-03T22:01:48.546" v="619" actId="478"/>
          <ac:spMkLst>
            <pc:docMk/>
            <pc:sldMk cId="739098974" sldId="2377"/>
            <ac:spMk id="4" creationId="{890ECD9E-5FA0-85E6-CEDF-21AC74252220}"/>
          </ac:spMkLst>
        </pc:spChg>
        <pc:spChg chg="del mod">
          <ac:chgData name="Pedro Miguel Correia Sepulveda Monteiro" userId="31e22404-dea6-4bbe-9634-319eabf928b3" providerId="ADAL" clId="{68CB1857-7E03-4330-86AF-DC6EDECFBB6A}" dt="2022-11-03T22:01:50.718" v="621" actId="478"/>
          <ac:spMkLst>
            <pc:docMk/>
            <pc:sldMk cId="739098974" sldId="2377"/>
            <ac:spMk id="5" creationId="{3D013913-2A30-9AD8-8FA9-264041374310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6" creationId="{7015012F-06D9-6EFE-9B36-03DE9FBDDB32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9" creationId="{D8918F15-AC38-CE31-5FB1-313A5DF40163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17.735" v="627" actId="1076"/>
          <ac:spMkLst>
            <pc:docMk/>
            <pc:sldMk cId="739098974" sldId="2377"/>
            <ac:spMk id="14" creationId="{14C22926-D47D-8DCF-3B74-0EF1A58E15CD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15" creationId="{0383CB9A-BAFF-DFC9-03AA-20EFC414F6B7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16" creationId="{1595F830-4DD1-C362-CF80-02D1222D7C9D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17" creationId="{B37622C9-A662-2B36-9946-DC02DF4FA550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18" creationId="{F24C4ECA-F8F4-2821-B5B9-497B623FAF1D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09.551" v="625"/>
          <ac:spMkLst>
            <pc:docMk/>
            <pc:sldMk cId="739098974" sldId="2377"/>
            <ac:spMk id="19" creationId="{A669F454-8278-D41F-AF88-D70EA419E312}"/>
          </ac:spMkLst>
        </pc:spChg>
        <pc:picChg chg="del">
          <ac:chgData name="Pedro Miguel Correia Sepulveda Monteiro" userId="31e22404-dea6-4bbe-9634-319eabf928b3" providerId="ADAL" clId="{68CB1857-7E03-4330-86AF-DC6EDECFBB6A}" dt="2022-11-03T22:01:37.092" v="613" actId="478"/>
          <ac:picMkLst>
            <pc:docMk/>
            <pc:sldMk cId="739098974" sldId="2377"/>
            <ac:picMk id="2" creationId="{1B1B58AD-9C72-4387-E42D-E7B45ADE1BD8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09.551" v="625"/>
          <ac:picMkLst>
            <pc:docMk/>
            <pc:sldMk cId="739098974" sldId="2377"/>
            <ac:picMk id="7" creationId="{A105C524-4AF2-8079-5AA2-BA9EB8294253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22.382" v="628" actId="1076"/>
          <ac:picMkLst>
            <pc:docMk/>
            <pc:sldMk cId="739098974" sldId="2377"/>
            <ac:picMk id="8" creationId="{83D52DDF-60F6-213C-9246-6642E61DCB48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09.551" v="625"/>
          <ac:picMkLst>
            <pc:docMk/>
            <pc:sldMk cId="739098974" sldId="2377"/>
            <ac:picMk id="10" creationId="{D8D4FF7E-31C6-8437-242D-EA8749C5AEC7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09.551" v="625"/>
          <ac:picMkLst>
            <pc:docMk/>
            <pc:sldMk cId="739098974" sldId="2377"/>
            <ac:picMk id="11" creationId="{98873712-0DCE-A0AE-A643-2253B28459F7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09.551" v="625"/>
          <ac:picMkLst>
            <pc:docMk/>
            <pc:sldMk cId="739098974" sldId="2377"/>
            <ac:picMk id="12" creationId="{5051CED4-0791-0CF4-23EB-710F1304F235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2:09.551" v="625"/>
          <ac:picMkLst>
            <pc:docMk/>
            <pc:sldMk cId="739098974" sldId="2377"/>
            <ac:picMk id="13" creationId="{67BB983A-3FD0-BB3F-434C-2D47A6018553}"/>
          </ac:picMkLst>
        </pc:picChg>
      </pc:sldChg>
      <pc:sldChg chg="addSp modSp add mod">
        <pc:chgData name="Pedro Miguel Correia Sepulveda Monteiro" userId="31e22404-dea6-4bbe-9634-319eabf928b3" providerId="ADAL" clId="{68CB1857-7E03-4330-86AF-DC6EDECFBB6A}" dt="2022-11-03T22:03:08.543" v="718" actId="1035"/>
        <pc:sldMkLst>
          <pc:docMk/>
          <pc:sldMk cId="2658444534" sldId="2378"/>
        </pc:sldMkLst>
        <pc:spChg chg="add mod">
          <ac:chgData name="Pedro Miguel Correia Sepulveda Monteiro" userId="31e22404-dea6-4bbe-9634-319eabf928b3" providerId="ADAL" clId="{68CB1857-7E03-4330-86AF-DC6EDECFBB6A}" dt="2022-11-03T22:02:39.824" v="631" actId="207"/>
          <ac:spMkLst>
            <pc:docMk/>
            <pc:sldMk cId="2658444534" sldId="2378"/>
            <ac:spMk id="3" creationId="{6CE496D6-8B6D-4068-581F-95E4FBA52329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39.824" v="631" actId="207"/>
          <ac:spMkLst>
            <pc:docMk/>
            <pc:sldMk cId="2658444534" sldId="2378"/>
            <ac:spMk id="5" creationId="{5010729E-BF9C-3E98-DF9D-D6A5FCD7C891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3:08.543" v="718" actId="1035"/>
          <ac:spMkLst>
            <pc:docMk/>
            <pc:sldMk cId="2658444534" sldId="2378"/>
            <ac:spMk id="7" creationId="{DD65F740-7236-8341-ABF6-797C855F0984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3:08.543" v="718" actId="1035"/>
          <ac:spMkLst>
            <pc:docMk/>
            <pc:sldMk cId="2658444534" sldId="2378"/>
            <ac:spMk id="8" creationId="{0CC33A57-14A7-2CFC-25D6-4A99BC2CA4A9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39.824" v="631" actId="207"/>
          <ac:spMkLst>
            <pc:docMk/>
            <pc:sldMk cId="2658444534" sldId="2378"/>
            <ac:spMk id="9" creationId="{5D78A214-5A5A-F083-FF9C-0973EF28494E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2:39.824" v="631" actId="207"/>
          <ac:spMkLst>
            <pc:docMk/>
            <pc:sldMk cId="2658444534" sldId="2378"/>
            <ac:spMk id="10" creationId="{73052A6C-B07B-51FA-B6D4-44DA20E6E871}"/>
          </ac:spMkLst>
        </pc:spChg>
        <pc:picChg chg="add mod">
          <ac:chgData name="Pedro Miguel Correia Sepulveda Monteiro" userId="31e22404-dea6-4bbe-9634-319eabf928b3" providerId="ADAL" clId="{68CB1857-7E03-4330-86AF-DC6EDECFBB6A}" dt="2022-11-03T22:02:37.560" v="630"/>
          <ac:picMkLst>
            <pc:docMk/>
            <pc:sldMk cId="2658444534" sldId="2378"/>
            <ac:picMk id="2" creationId="{B1D7E7EE-6152-7D0E-B17E-3E6F554A631F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3:08.543" v="718" actId="1035"/>
          <ac:picMkLst>
            <pc:docMk/>
            <pc:sldMk cId="2658444534" sldId="2378"/>
            <ac:picMk id="4" creationId="{A5D37839-D3C3-CDDF-F566-90D4F243E3B9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3:08.543" v="718" actId="1035"/>
          <ac:picMkLst>
            <pc:docMk/>
            <pc:sldMk cId="2658444534" sldId="2378"/>
            <ac:picMk id="6" creationId="{FAFC9681-80D8-B523-15C2-C1C08EB6C2E1}"/>
          </ac:picMkLst>
        </pc:picChg>
      </pc:sldChg>
      <pc:sldChg chg="addSp delSp modSp add mod modAnim">
        <pc:chgData name="Pedro Miguel Correia Sepulveda Monteiro" userId="31e22404-dea6-4bbe-9634-319eabf928b3" providerId="ADAL" clId="{68CB1857-7E03-4330-86AF-DC6EDECFBB6A}" dt="2022-11-03T22:05:26.735" v="781" actId="1076"/>
        <pc:sldMkLst>
          <pc:docMk/>
          <pc:sldMk cId="2997592434" sldId="2379"/>
        </pc:sldMkLst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3" creationId="{BD46829F-C57E-1EE5-FD42-6AC24074687C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5" creationId="{B637CC0D-9C14-565B-C86D-B41746A47E8F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6" creationId="{709B4259-D598-4FD3-A134-85B30962564E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5:03.177" v="777" actId="20577"/>
          <ac:spMkLst>
            <pc:docMk/>
            <pc:sldMk cId="2997592434" sldId="2379"/>
            <ac:spMk id="7" creationId="{FD0314C4-C4B9-4FF4-B1E6-A66037E6F380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8" creationId="{777A6C51-CCA3-7ABE-2E31-08D373DA248B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9" creationId="{A5B61D79-4AC1-627D-07B9-D30C430992AC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11" creationId="{EDB5E590-D86D-DEBF-D39E-1F205714318A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12" creationId="{1866E96D-45FF-3370-AEE5-26AFE5A85740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13" creationId="{D248E89D-21AD-622F-8434-ED1E34E7AD0F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14" creationId="{C0EB39F9-5CB9-3699-8B73-25B8F6D06247}"/>
          </ac:spMkLst>
        </pc:spChg>
        <pc:spChg chg="add mod">
          <ac:chgData name="Pedro Miguel Correia Sepulveda Monteiro" userId="31e22404-dea6-4bbe-9634-319eabf928b3" providerId="ADAL" clId="{68CB1857-7E03-4330-86AF-DC6EDECFBB6A}" dt="2022-11-03T22:04:08.467" v="743" actId="1036"/>
          <ac:spMkLst>
            <pc:docMk/>
            <pc:sldMk cId="2997592434" sldId="2379"/>
            <ac:spMk id="15" creationId="{503719BA-871B-F038-C820-67EFFBC9F0A4}"/>
          </ac:spMkLst>
        </pc:spChg>
        <pc:picChg chg="add mod">
          <ac:chgData name="Pedro Miguel Correia Sepulveda Monteiro" userId="31e22404-dea6-4bbe-9634-319eabf928b3" providerId="ADAL" clId="{68CB1857-7E03-4330-86AF-DC6EDECFBB6A}" dt="2022-11-03T22:04:12.848" v="744" actId="1076"/>
          <ac:picMkLst>
            <pc:docMk/>
            <pc:sldMk cId="2997592434" sldId="2379"/>
            <ac:picMk id="2" creationId="{A3ABB5FF-ED2C-825D-9E6E-1FDC96FB082A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4:18.113" v="745" actId="14100"/>
          <ac:picMkLst>
            <pc:docMk/>
            <pc:sldMk cId="2997592434" sldId="2379"/>
            <ac:picMk id="4" creationId="{0A48C554-23A6-6CAD-A444-0DE0F62B64E1}"/>
          </ac:picMkLst>
        </pc:picChg>
        <pc:picChg chg="add del mod">
          <ac:chgData name="Pedro Miguel Correia Sepulveda Monteiro" userId="31e22404-dea6-4bbe-9634-319eabf928b3" providerId="ADAL" clId="{68CB1857-7E03-4330-86AF-DC6EDECFBB6A}" dt="2022-11-03T22:05:07.843" v="779" actId="478"/>
          <ac:picMkLst>
            <pc:docMk/>
            <pc:sldMk cId="2997592434" sldId="2379"/>
            <ac:picMk id="10" creationId="{A4A5D2B5-F3B9-39A2-AD7D-BC99A25B8424}"/>
          </ac:picMkLst>
        </pc:picChg>
        <pc:picChg chg="add mod">
          <ac:chgData name="Pedro Miguel Correia Sepulveda Monteiro" userId="31e22404-dea6-4bbe-9634-319eabf928b3" providerId="ADAL" clId="{68CB1857-7E03-4330-86AF-DC6EDECFBB6A}" dt="2022-11-03T22:05:26.735" v="781" actId="1076"/>
          <ac:picMkLst>
            <pc:docMk/>
            <pc:sldMk cId="2997592434" sldId="2379"/>
            <ac:picMk id="16" creationId="{10E5C034-2410-76AC-9E1C-1C53ADB73539}"/>
          </ac:picMkLst>
        </pc:picChg>
      </pc:sldChg>
      <pc:sldChg chg="add del">
        <pc:chgData name="Pedro Miguel Correia Sepulveda Monteiro" userId="31e22404-dea6-4bbe-9634-319eabf928b3" providerId="ADAL" clId="{68CB1857-7E03-4330-86AF-DC6EDECFBB6A}" dt="2022-11-03T22:20:56.642" v="808" actId="47"/>
        <pc:sldMkLst>
          <pc:docMk/>
          <pc:sldMk cId="3540252944" sldId="2380"/>
        </pc:sldMkLst>
      </pc:sldChg>
      <pc:sldMasterChg chg="modSldLayout">
        <pc:chgData name="Pedro Miguel Correia Sepulveda Monteiro" userId="31e22404-dea6-4bbe-9634-319eabf928b3" providerId="ADAL" clId="{68CB1857-7E03-4330-86AF-DC6EDECFBB6A}" dt="2022-11-03T21:34:14.897" v="101"/>
        <pc:sldMasterMkLst>
          <pc:docMk/>
          <pc:sldMasterMk cId="2350582083" sldId="2147483648"/>
        </pc:sldMasterMkLst>
        <pc:sldLayoutChg chg="setBg">
          <pc:chgData name="Pedro Miguel Correia Sepulveda Monteiro" userId="31e22404-dea6-4bbe-9634-319eabf928b3" providerId="ADAL" clId="{68CB1857-7E03-4330-86AF-DC6EDECFBB6A}" dt="2022-11-03T21:34:14.897" v="101"/>
          <pc:sldLayoutMkLst>
            <pc:docMk/>
            <pc:sldMasterMk cId="2350582083" sldId="2147483648"/>
            <pc:sldLayoutMk cId="1184884712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B5302-A2F5-4822-A1B2-E610090EBE55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C2DF3-1358-4BEE-8752-F6C0EF5B238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46779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35090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10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87730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11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6081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94E2CA-133B-41A7-83A0-CC78C61004DF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84333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24769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85376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20910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16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33206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2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8766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5529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442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87715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6091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99616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70852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4089B-D706-724A-A3E7-1B502015EB4A}" type="slidenum">
              <a:rPr lang="es-ES_tradnl" smtClean="0"/>
              <a:pPr/>
              <a:t>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65744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734409-85AD-6EA0-8F45-989681B9F9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B6E743-ABD8-1B4A-F337-1689A3ECAD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83E0B4-3BDF-9E76-6E75-1323384BF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822A1AE-B03E-ED35-4909-0D617F13E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ABB30C4-534F-F893-F7B7-5387D20BD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026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D461BE-6DA8-B47C-33B1-B84BE2046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5442212C-6BF3-CD7C-C168-431D78BF5C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357B287-3483-15AA-C700-8F833550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683DB41-C0B0-07A9-2240-3AE7ED538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7E8AEBC-411F-69A0-4B52-FFAE70A3B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257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592A66-2519-AAC3-05A2-937C0D923C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0282633B-2BD3-1A82-31F8-E49892B32A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E2EC3BD0-74FD-2F43-81C2-ECA22EB21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A6A967B-3AFA-15E5-C169-2552AA161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A6266A7-9675-F82E-AFB7-6F5C7EB4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7252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4129B2-A6FF-4133-B2C0-1FF425EEB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1C01A1-5EE7-4A09-88D0-D920E716F68B}"/>
              </a:ext>
            </a:extLst>
          </p:cNvPr>
          <p:cNvSpPr/>
          <p:nvPr userDrawn="1"/>
        </p:nvSpPr>
        <p:spPr>
          <a:xfrm>
            <a:off x="12048661" y="6750000"/>
            <a:ext cx="143339" cy="108000"/>
          </a:xfrm>
          <a:prstGeom prst="rect">
            <a:avLst/>
          </a:prstGeom>
          <a:solidFill>
            <a:srgbClr val="008E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/>
          </a:p>
        </p:txBody>
      </p:sp>
    </p:spTree>
    <p:extLst>
      <p:ext uri="{BB962C8B-B14F-4D97-AF65-F5344CB8AC3E}">
        <p14:creationId xmlns:p14="http://schemas.microsoft.com/office/powerpoint/2010/main" val="1551821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ean Atlantic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84884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8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09913"/>
          </a:xfrm>
          <a:prstGeom prst="rect">
            <a:avLst/>
          </a:prstGeom>
        </p:spPr>
        <p:txBody>
          <a:bodyPr/>
          <a:lstStyle>
            <a:lvl1pPr>
              <a:defRPr b="1" i="0" baseline="0">
                <a:solidFill>
                  <a:srgbClr val="004651"/>
                </a:solidFill>
              </a:defRPr>
            </a:lvl1pPr>
          </a:lstStyle>
          <a:p>
            <a:r>
              <a:rPr lang="es-ES_tradnl" dirty="0" err="1"/>
              <a:t>Index</a:t>
            </a:r>
            <a:endParaRPr lang="es-ES_tradnl" dirty="0"/>
          </a:p>
        </p:txBody>
      </p:sp>
      <p:sp>
        <p:nvSpPr>
          <p:cNvPr id="7" name="Marcador de texto 2"/>
          <p:cNvSpPr>
            <a:spLocks noGrp="1"/>
          </p:cNvSpPr>
          <p:nvPr>
            <p:ph idx="10" hasCustomPrompt="1"/>
          </p:nvPr>
        </p:nvSpPr>
        <p:spPr>
          <a:xfrm>
            <a:off x="838200" y="125721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4651"/>
                </a:solidFill>
              </a:defRPr>
            </a:lvl1pPr>
            <a:lvl2pPr>
              <a:defRPr>
                <a:solidFill>
                  <a:srgbClr val="004651"/>
                </a:solidFill>
              </a:defRPr>
            </a:lvl2pPr>
            <a:lvl3pPr>
              <a:defRPr>
                <a:solidFill>
                  <a:srgbClr val="004651"/>
                </a:solidFill>
              </a:defRPr>
            </a:lvl3pPr>
            <a:lvl4pPr>
              <a:defRPr>
                <a:solidFill>
                  <a:srgbClr val="004651"/>
                </a:solidFill>
              </a:defRPr>
            </a:lvl4pPr>
            <a:lvl5pPr>
              <a:defRPr>
                <a:solidFill>
                  <a:srgbClr val="004651"/>
                </a:solidFill>
              </a:defRPr>
            </a:lvl5pPr>
          </a:lstStyle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1.	Objective of the WP and partners involved</a:t>
            </a:r>
          </a:p>
          <a:p>
            <a:pPr algn="justLow">
              <a:lnSpc>
                <a:spcPct val="80000"/>
              </a:lnSpc>
              <a:buFont typeface="Arial" panose="020B0604020202020204" pitchFamily="34" charset="0"/>
              <a:buAutoNum type="arabicPeriod" startAt="2"/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     Actions</a:t>
            </a:r>
            <a:r>
              <a:rPr lang="en-US" altLang="es-ES" sz="22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overview</a:t>
            </a:r>
          </a:p>
          <a:p>
            <a:pPr lvl="1" algn="justLow">
              <a:lnSpc>
                <a:spcPct val="80000"/>
              </a:lnSpc>
              <a:buFont typeface="Arial" panose="020B0604020202020204" pitchFamily="34" charset="0"/>
              <a:buAutoNum type="alphaLcPeriod"/>
            </a:pPr>
            <a:r>
              <a:rPr lang="en-US" altLang="es-ES" sz="2400" dirty="0">
                <a:solidFill>
                  <a:schemeClr val="tx2">
                    <a:lumMod val="75000"/>
                  </a:schemeClr>
                </a:solidFill>
              </a:rPr>
              <a:t>Actions factsheets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Brief description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Sub-actions breakdown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Partner(s) in charge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Relation with other actions or WP (if any)</a:t>
            </a:r>
          </a:p>
          <a:p>
            <a:pPr lvl="2" algn="justLow">
              <a:lnSpc>
                <a:spcPct val="80000"/>
              </a:lnSpc>
              <a:buFont typeface="+mj-lt"/>
              <a:buAutoNum type="alphaLcPeriod"/>
            </a:pPr>
            <a:r>
              <a:rPr lang="en-US" altLang="es-ES" sz="2000" dirty="0">
                <a:solidFill>
                  <a:schemeClr val="tx2">
                    <a:lumMod val="75000"/>
                  </a:schemeClr>
                </a:solidFill>
              </a:rPr>
              <a:t>Deliverable(s) &amp; deadlines</a:t>
            </a:r>
          </a:p>
          <a:p>
            <a:pPr algn="justLow">
              <a:lnSpc>
                <a:spcPct val="80000"/>
              </a:lnSpc>
            </a:pPr>
            <a:r>
              <a:rPr lang="en-US" altLang="es-ES" sz="2600" dirty="0">
                <a:solidFill>
                  <a:schemeClr val="tx2">
                    <a:lumMod val="75000"/>
                  </a:schemeClr>
                </a:solidFill>
              </a:rPr>
              <a:t>3.	Key actions for November 2017 - May 2018</a:t>
            </a:r>
          </a:p>
        </p:txBody>
      </p:sp>
    </p:spTree>
    <p:extLst>
      <p:ext uri="{BB962C8B-B14F-4D97-AF65-F5344CB8AC3E}">
        <p14:creationId xmlns:p14="http://schemas.microsoft.com/office/powerpoint/2010/main" val="290014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4795B-198D-C1C5-5252-CC4F4D45D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310DC89-4424-CB34-9EC4-35A257E65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F6B7965-AF2B-9005-3FA9-497541117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6C6CA2A-D597-8580-68EC-90F361ACD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1E5E930-61DA-8DAF-2B81-7842A1C78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74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EE511E-38C4-C9BE-B0C6-F14F7CBC0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4C720F3-2B5C-4990-3B0F-195F989EA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ABB3D6D-040F-A65D-2168-6CD2B3F23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12F6CD1-CA5D-375B-7C28-EB9E89C61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6360283-DED4-C81A-851D-0A34CBEC9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297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9D8B4D-FD78-BEC0-EE59-9EBBDAF72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DCFCFFB-CA23-61EE-DAB7-7024ABC47B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39FC6499-10E0-0E6C-A9FD-7A42E4284D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8384E4B2-6DF5-396F-2A9A-1E3A3FC2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1981775-24BE-E79F-C2BA-FBDA02339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998F286-79E7-C6C9-6F6B-FF09C73A6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8334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2C107-7520-5584-12A1-57A217B09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47B2E21-6C12-6264-4E0F-9E4ACB940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89020E13-D4F4-E6A7-4D62-F5C02DFB6A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66F6380-615B-E752-B731-5CE2A3D849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2932643C-62BD-F563-DF42-490E6CD69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66DE1409-A184-230B-7D3C-61E9BEAAB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6A0B372-6628-71F2-C148-994916CE6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7E962C1E-2C8C-7E03-31FE-7F4FCA7AD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02026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BFDF87-24D0-7859-EAA4-4C4545E96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591BE905-5F04-8C5F-CAAD-B864DEAA5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22905BC3-57D9-0E52-4AEA-91D930AD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D700DA78-D1C5-2706-9716-20F6615E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79436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B90E6C53-1B60-DC78-CF97-B34E20EB6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E5DE9EFF-F6C9-0989-CC3D-6B655D428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D9B08ABB-4B71-E346-C750-704940817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8606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CC94BA-E73B-866A-F22D-C94E855E9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DCAB6E0-2FF3-41CF-904D-E5B853BC81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B342A5C-C649-7124-18C8-8297F70CFF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7FEE028-8CBB-2CD5-A9D3-F2C3EB8BD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FDB4AEAE-7351-5F5A-BB05-DCEB47AB0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24F2F90A-56C0-3A28-518E-E0B961ACC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669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C38D85-5A8B-83EA-E5C0-707898CAE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0AD1643E-F652-6D94-37B7-DA5C4BA613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D46EED32-46D4-66EB-D3DB-2AC5A5E7B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D305AEE4-25F9-0E11-07AC-77F2D8C8E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D5035413-EAAE-BECC-EC76-28B011C9C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EAF29529-5D34-F2EA-2055-DA0380F54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2891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0EB568E7-7E86-D2B3-78A5-2C31BE938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3CDD0D91-8630-F197-7FB9-D9B319942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3698B90-EDE7-7C81-2E35-097C45A9A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1CB0F-ADFE-4380-83E5-E52DA5AACB84}" type="datetimeFigureOut">
              <a:rPr lang="pt-PT" smtClean="0"/>
              <a:t>03/11/2022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BEF9679-BC30-18EC-EBAE-D91AA02735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AB886A-82E1-1D30-92F5-F2112E8FE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46D0C-AA63-4427-880C-412D837A050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05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5.jpg"/><Relationship Id="rId4" Type="http://schemas.openxmlformats.org/officeDocument/2006/relationships/image" Target="../media/image50.jpeg"/><Relationship Id="rId9" Type="http://schemas.openxmlformats.org/officeDocument/2006/relationships/image" Target="../media/image5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sv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jpeg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jpeg"/><Relationship Id="rId11" Type="http://schemas.openxmlformats.org/officeDocument/2006/relationships/image" Target="../media/image14.png"/><Relationship Id="rId5" Type="http://schemas.openxmlformats.org/officeDocument/2006/relationships/image" Target="../media/image9.jpe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6.bin"/><Relationship Id="rId26" Type="http://schemas.openxmlformats.org/officeDocument/2006/relationships/image" Target="../media/image31.jpeg"/><Relationship Id="rId3" Type="http://schemas.openxmlformats.org/officeDocument/2006/relationships/image" Target="../media/image15.jpeg"/><Relationship Id="rId21" Type="http://schemas.openxmlformats.org/officeDocument/2006/relationships/image" Target="../media/image26.jpg"/><Relationship Id="rId7" Type="http://schemas.openxmlformats.org/officeDocument/2006/relationships/image" Target="../media/image3.emf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23.wmf"/><Relationship Id="rId25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6" Type="http://schemas.openxmlformats.org/officeDocument/2006/relationships/oleObject" Target="../embeddings/oleObject5.bin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11" Type="http://schemas.openxmlformats.org/officeDocument/2006/relationships/image" Target="../media/image20.wmf"/><Relationship Id="rId24" Type="http://schemas.openxmlformats.org/officeDocument/2006/relationships/image" Target="../media/image29.png"/><Relationship Id="rId5" Type="http://schemas.openxmlformats.org/officeDocument/2006/relationships/image" Target="../media/image17.jpeg"/><Relationship Id="rId15" Type="http://schemas.openxmlformats.org/officeDocument/2006/relationships/image" Target="../media/image22.wmf"/><Relationship Id="rId23" Type="http://schemas.openxmlformats.org/officeDocument/2006/relationships/image" Target="../media/image28.png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24.wmf"/><Relationship Id="rId4" Type="http://schemas.openxmlformats.org/officeDocument/2006/relationships/image" Target="../media/image16.jpeg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4.bin"/><Relationship Id="rId2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40.png"/><Relationship Id="rId3" Type="http://schemas.openxmlformats.org/officeDocument/2006/relationships/image" Target="../media/image32.jpeg"/><Relationship Id="rId7" Type="http://schemas.openxmlformats.org/officeDocument/2006/relationships/image" Target="../media/image34.emf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package" Target="../embeddings/Microsoft_Excel_Worksheet.xlsx"/><Relationship Id="rId11" Type="http://schemas.openxmlformats.org/officeDocument/2006/relationships/image" Target="../media/image38.jpg"/><Relationship Id="rId5" Type="http://schemas.openxmlformats.org/officeDocument/2006/relationships/image" Target="../media/image3.emf"/><Relationship Id="rId10" Type="http://schemas.openxmlformats.org/officeDocument/2006/relationships/image" Target="../media/image37.png"/><Relationship Id="rId4" Type="http://schemas.openxmlformats.org/officeDocument/2006/relationships/image" Target="../media/image33.jpe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emf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10" Type="http://schemas.openxmlformats.org/officeDocument/2006/relationships/image" Target="../media/image48.jpeg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35814" y="5754549"/>
            <a:ext cx="551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Workshop "Marine Litter Impact on Tourism" </a:t>
            </a:r>
          </a:p>
          <a:p>
            <a:r>
              <a:rPr lang="en-US" b="1" dirty="0">
                <a:solidFill>
                  <a:schemeClr val="bg1"/>
                </a:solidFill>
              </a:rPr>
              <a:t>4</a:t>
            </a:r>
            <a:r>
              <a:rPr lang="en-US" b="1" baseline="30000" dirty="0">
                <a:solidFill>
                  <a:schemeClr val="bg1"/>
                </a:solidFill>
              </a:rPr>
              <a:t>th</a:t>
            </a:r>
            <a:r>
              <a:rPr lang="en-US" b="1" dirty="0">
                <a:solidFill>
                  <a:schemeClr val="bg1"/>
                </a:solidFill>
              </a:rPr>
              <a:t> November 2022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1270498" y="2890391"/>
            <a:ext cx="96510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chemeClr val="bg1">
                    <a:lumMod val="25000"/>
                  </a:schemeClr>
                </a:solidFill>
              </a:rPr>
              <a:t>Environmental programs and local actions regarding transition to a least polluted ocean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4686428" y="4219914"/>
            <a:ext cx="2119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Pedro Sepúlveda</a:t>
            </a:r>
          </a:p>
        </p:txBody>
      </p:sp>
      <p:pic>
        <p:nvPicPr>
          <p:cNvPr id="7" name="Imagem 6" descr="Uma imagem com texto&#10;&#10;Descrição gerada automaticamente">
            <a:extLst>
              <a:ext uri="{FF2B5EF4-FFF2-40B4-BE49-F238E27FC236}">
                <a16:creationId xmlns:a16="http://schemas.microsoft.com/office/drawing/2014/main" id="{7BDA0E96-C584-49DB-806E-A72DD683A2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85" y="141327"/>
            <a:ext cx="4354643" cy="75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128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9B936BF-2B44-A8BE-C12D-E03939D07B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0" r="16590"/>
          <a:stretch/>
        </p:blipFill>
        <p:spPr>
          <a:xfrm>
            <a:off x="3223634" y="4966655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EFBD1B3-6C59-26EF-36E3-77992E6A6B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0" r="16590"/>
          <a:stretch/>
        </p:blipFill>
        <p:spPr>
          <a:xfrm>
            <a:off x="1087144" y="4966656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5DFD5B8C-615D-225C-8CCE-1A336A3B60EA}"/>
              </a:ext>
            </a:extLst>
          </p:cNvPr>
          <p:cNvSpPr txBox="1">
            <a:spLocks/>
          </p:cNvSpPr>
          <p:nvPr/>
        </p:nvSpPr>
        <p:spPr>
          <a:xfrm>
            <a:off x="-21" y="1191712"/>
            <a:ext cx="12169668" cy="56662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spcAft>
                <a:spcPts val="1800"/>
              </a:spcAft>
              <a:buFont typeface="+mj-lt"/>
              <a:buAutoNum type="arabicPeriod" startAt="3"/>
              <a:tabLst>
                <a:tab pos="1257300" algn="l"/>
                <a:tab pos="1438275" algn="l"/>
              </a:tabLst>
            </a:pPr>
            <a:r>
              <a:rPr lang="en-US" sz="3200" b="1" dirty="0">
                <a:solidFill>
                  <a:schemeClr val="tx1"/>
                </a:solidFill>
              </a:rPr>
              <a:t>Beach clean-ups in remote </a:t>
            </a:r>
            <a:r>
              <a:rPr lang="en-US" sz="3200" b="1" dirty="0" err="1">
                <a:solidFill>
                  <a:schemeClr val="tx1"/>
                </a:solidFill>
              </a:rPr>
              <a:t>acumulation</a:t>
            </a:r>
            <a:r>
              <a:rPr lang="en-US" sz="3200" b="1" dirty="0">
                <a:solidFill>
                  <a:schemeClr val="tx1"/>
                </a:solidFill>
              </a:rPr>
              <a:t> sites - PSL</a:t>
            </a:r>
            <a:endParaRPr lang="pt-PT" sz="5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>
                <a:solidFill>
                  <a:schemeClr val="tx1"/>
                </a:solidFill>
              </a:rPr>
              <a:t>2021:</a:t>
            </a:r>
          </a:p>
          <a:p>
            <a:pPr marL="890588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>
                <a:solidFill>
                  <a:schemeClr val="tx1"/>
                </a:solidFill>
              </a:rPr>
              <a:t>1680 kg </a:t>
            </a:r>
            <a:r>
              <a:rPr lang="pt-PT" sz="1900" b="1" dirty="0" err="1">
                <a:solidFill>
                  <a:schemeClr val="tx1"/>
                </a:solidFill>
              </a:rPr>
              <a:t>recovered</a:t>
            </a:r>
            <a:endParaRPr lang="pt-PT" sz="1900" b="1" dirty="0">
              <a:solidFill>
                <a:schemeClr val="tx1"/>
              </a:solidFill>
            </a:endParaRPr>
          </a:p>
          <a:p>
            <a:pPr marL="890588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>
                <a:solidFill>
                  <a:schemeClr val="tx1"/>
                </a:solidFill>
              </a:rPr>
              <a:t>Characterized</a:t>
            </a:r>
            <a:r>
              <a:rPr lang="pt-PT" sz="1900" b="1" dirty="0">
                <a:solidFill>
                  <a:schemeClr val="tx1"/>
                </a:solidFill>
              </a:rPr>
              <a:t> </a:t>
            </a:r>
            <a:r>
              <a:rPr lang="pt-PT" sz="1900" b="1" dirty="0" err="1">
                <a:solidFill>
                  <a:schemeClr val="tx1"/>
                </a:solidFill>
              </a:rPr>
              <a:t>by</a:t>
            </a:r>
            <a:r>
              <a:rPr lang="pt-PT" sz="1900" b="1" dirty="0">
                <a:solidFill>
                  <a:schemeClr val="tx1"/>
                </a:solidFill>
              </a:rPr>
              <a:t> </a:t>
            </a:r>
            <a:r>
              <a:rPr lang="pt-PT" sz="1900" b="1" dirty="0" err="1">
                <a:solidFill>
                  <a:schemeClr val="tx1"/>
                </a:solidFill>
              </a:rPr>
              <a:t>the</a:t>
            </a:r>
            <a:r>
              <a:rPr lang="pt-PT" sz="1900" b="1" dirty="0">
                <a:solidFill>
                  <a:schemeClr val="tx1"/>
                </a:solidFill>
              </a:rPr>
              <a:t> DRAAC </a:t>
            </a:r>
            <a:r>
              <a:rPr lang="pt-PT" sz="1900" b="1" dirty="0" err="1">
                <a:solidFill>
                  <a:schemeClr val="tx1"/>
                </a:solidFill>
              </a:rPr>
              <a:t>monitoring</a:t>
            </a:r>
            <a:r>
              <a:rPr lang="pt-PT" sz="1900" b="1" dirty="0">
                <a:solidFill>
                  <a:schemeClr val="tx1"/>
                </a:solidFill>
              </a:rPr>
              <a:t> team</a:t>
            </a:r>
          </a:p>
          <a:p>
            <a:pPr marL="890588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>
                <a:solidFill>
                  <a:schemeClr val="tx1"/>
                </a:solidFill>
              </a:rPr>
              <a:t>Most</a:t>
            </a:r>
            <a:r>
              <a:rPr lang="pt-PT" sz="1900" b="1" dirty="0">
                <a:solidFill>
                  <a:schemeClr val="tx1"/>
                </a:solidFill>
              </a:rPr>
              <a:t> </a:t>
            </a:r>
            <a:r>
              <a:rPr lang="pt-PT" sz="1900" b="1" dirty="0" err="1">
                <a:solidFill>
                  <a:schemeClr val="tx1"/>
                </a:solidFill>
              </a:rPr>
              <a:t>likely</a:t>
            </a:r>
            <a:r>
              <a:rPr lang="pt-PT" sz="1900" b="1" dirty="0">
                <a:solidFill>
                  <a:schemeClr val="tx1"/>
                </a:solidFill>
              </a:rPr>
              <a:t> </a:t>
            </a:r>
            <a:r>
              <a:rPr lang="pt-PT" sz="1900" b="1" dirty="0" err="1">
                <a:solidFill>
                  <a:schemeClr val="tx1"/>
                </a:solidFill>
              </a:rPr>
              <a:t>activity</a:t>
            </a:r>
            <a:r>
              <a:rPr lang="pt-PT" sz="1900" b="1" dirty="0">
                <a:solidFill>
                  <a:schemeClr val="tx1"/>
                </a:solidFill>
              </a:rPr>
              <a:t> </a:t>
            </a:r>
            <a:r>
              <a:rPr lang="pt-PT" sz="1900" b="1" dirty="0" err="1">
                <a:solidFill>
                  <a:schemeClr val="tx1"/>
                </a:solidFill>
              </a:rPr>
              <a:t>source</a:t>
            </a:r>
            <a:endParaRPr lang="pt-PT" sz="1900" b="1" dirty="0">
              <a:solidFill>
                <a:schemeClr val="tx1"/>
              </a:solidFill>
            </a:endParaRPr>
          </a:p>
          <a:p>
            <a:pPr marL="1347788" lvl="1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/>
              <a:t>Fisheries</a:t>
            </a:r>
            <a:r>
              <a:rPr lang="pt-PT" sz="1900" b="1" dirty="0"/>
              <a:t> (34%)</a:t>
            </a:r>
          </a:p>
          <a:p>
            <a:pPr marL="1347788" lvl="1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/>
              <a:t>Navigation</a:t>
            </a:r>
            <a:r>
              <a:rPr lang="pt-PT" sz="1900" b="1" dirty="0"/>
              <a:t> (20%)</a:t>
            </a:r>
          </a:p>
          <a:p>
            <a:pPr marL="1347788" lvl="1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/>
              <a:t>Other</a:t>
            </a:r>
            <a:r>
              <a:rPr lang="pt-PT" sz="1900" b="1" dirty="0"/>
              <a:t> </a:t>
            </a:r>
            <a:r>
              <a:rPr lang="pt-PT" sz="1900" b="1" dirty="0" err="1"/>
              <a:t>plastics</a:t>
            </a:r>
            <a:r>
              <a:rPr lang="pt-PT" sz="1900" b="1" dirty="0"/>
              <a:t> (22%)</a:t>
            </a:r>
          </a:p>
          <a:p>
            <a:pPr marL="1347788" lvl="1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1900" b="1" dirty="0" err="1"/>
              <a:t>Other</a:t>
            </a:r>
            <a:r>
              <a:rPr lang="pt-PT" sz="1900" b="1" dirty="0"/>
              <a:t> </a:t>
            </a:r>
            <a:r>
              <a:rPr lang="pt-PT" sz="1900" b="1" dirty="0" err="1"/>
              <a:t>materials</a:t>
            </a:r>
            <a:r>
              <a:rPr lang="pt-PT" sz="1900" b="1" dirty="0"/>
              <a:t> (24%)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C68A916E-AFF7-0FCF-28B0-836B8630B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700C79D-EDB0-9E21-43FB-BC2A2D729B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0" r="16590"/>
          <a:stretch/>
        </p:blipFill>
        <p:spPr>
          <a:xfrm>
            <a:off x="5275841" y="4966658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17EDE58-42C4-B217-E222-4B8EC987E2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0" r="16590"/>
          <a:stretch/>
        </p:blipFill>
        <p:spPr>
          <a:xfrm>
            <a:off x="9595655" y="4966655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732BA583-219A-E6F2-F065-F9EF29D2AF4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90" r="16590"/>
          <a:stretch/>
        </p:blipFill>
        <p:spPr>
          <a:xfrm>
            <a:off x="7435748" y="4958393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E877EA7-9C9A-8AC6-F534-452F30ADAD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BD83CE48-9D93-7A89-2605-1901771AB9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71042" y="2338714"/>
            <a:ext cx="3784638" cy="379672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40AF7EE3-ACF6-E74A-A940-E39C511A8DB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3597" t="4045" r="15009" b="4045"/>
          <a:stretch/>
        </p:blipFill>
        <p:spPr>
          <a:xfrm>
            <a:off x="6096000" y="1616971"/>
            <a:ext cx="6084814" cy="52270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0277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B18F7B4-4120-6B26-615C-4C17FFA85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214" y="55045"/>
            <a:ext cx="3902668" cy="37656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ACC32B4-865A-9A13-580A-2159F98566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" y="5947857"/>
            <a:ext cx="2095500" cy="91938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7966B61-EA9B-BD2E-9CCB-0F7C4878EA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3085" y="3020657"/>
            <a:ext cx="4032156" cy="3765989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74D86828-8C6E-350F-A253-F4E3D0FE68EC}"/>
              </a:ext>
            </a:extLst>
          </p:cNvPr>
          <p:cNvSpPr/>
          <p:nvPr/>
        </p:nvSpPr>
        <p:spPr>
          <a:xfrm>
            <a:off x="320179" y="549552"/>
            <a:ext cx="6096001" cy="73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en-US" sz="4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Waste Authority</a:t>
            </a:r>
            <a:endParaRPr lang="en-US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3B1A8201-0CF6-D006-2D1D-9616CCAF9C11}"/>
              </a:ext>
            </a:extLst>
          </p:cNvPr>
          <p:cNvSpPr/>
          <p:nvPr/>
        </p:nvSpPr>
        <p:spPr>
          <a:xfrm>
            <a:off x="320178" y="1239693"/>
            <a:ext cx="6096001" cy="5092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800"/>
              </a:spcAft>
            </a:pPr>
            <a:endParaRPr lang="en-US" sz="20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en-US" sz="2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Directorate of Environment and Climate Changes (DRAAC)</a:t>
            </a:r>
            <a:r>
              <a:rPr lang="pt-PT" sz="2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mission’s:</a:t>
            </a:r>
          </a:p>
          <a:p>
            <a:pPr marL="342900" indent="-342900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 the regional policy for circular economy and waste, contributing to a sustainable and articulated development between the various sectoral policies.</a:t>
            </a:r>
          </a:p>
          <a:p>
            <a:pPr>
              <a:lnSpc>
                <a:spcPct val="110000"/>
              </a:lnSpc>
              <a:spcAft>
                <a:spcPts val="800"/>
              </a:spcAft>
            </a:pPr>
            <a:endParaRPr lang="en-US" sz="20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pt-PT" sz="2000" b="1"/>
              <a:t>Madeira Circular Agenda and Madeira Waste Strategy:</a:t>
            </a:r>
          </a:p>
          <a:p>
            <a:pPr marL="342900" indent="-342900">
              <a:lnSpc>
                <a:spcPct val="11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sz="20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measures are according the european and national guidelines that integrate the principles of circular economy in the waste legislation.</a:t>
            </a:r>
          </a:p>
          <a:p>
            <a:pPr algn="just">
              <a:lnSpc>
                <a:spcPct val="110000"/>
              </a:lnSpc>
              <a:spcAft>
                <a:spcPts val="800"/>
              </a:spcAft>
            </a:pP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460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9BCE94-77FB-4C24-8D56-2E903A6D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59A02534-F7EB-4F7C-B15C-ED6FE7E09A05}"/>
              </a:ext>
            </a:extLst>
          </p:cNvPr>
          <p:cNvSpPr txBox="1"/>
          <p:nvPr/>
        </p:nvSpPr>
        <p:spPr>
          <a:xfrm>
            <a:off x="3828623" y="1668011"/>
            <a:ext cx="7889224" cy="2551300"/>
          </a:xfrm>
          <a:prstGeom prst="rect">
            <a:avLst/>
          </a:prstGeom>
        </p:spPr>
        <p:txBody>
          <a:bodyPr wrap="square" tIns="0" bIns="0" rtlCol="0" anchor="b">
            <a:normAutofit fontScale="92500" lnSpcReduction="20000"/>
          </a:bodyPr>
          <a:lstStyle/>
          <a:p>
            <a:pPr algn="l"/>
            <a:r>
              <a:rPr lang="pt-PT" sz="4300" dirty="0">
                <a:solidFill>
                  <a:schemeClr val="bg1"/>
                </a:solidFill>
              </a:rPr>
              <a:t>Agenda</a:t>
            </a:r>
            <a:br>
              <a:rPr lang="pt-PT" sz="4400" dirty="0">
                <a:solidFill>
                  <a:schemeClr val="bg1"/>
                </a:solidFill>
              </a:rPr>
            </a:br>
            <a:r>
              <a:rPr lang="pt-PT" sz="6500" dirty="0">
                <a:solidFill>
                  <a:schemeClr val="bg1"/>
                </a:solidFill>
              </a:rPr>
              <a:t>Madeira Circular</a:t>
            </a:r>
          </a:p>
          <a:p>
            <a:pPr algn="l"/>
            <a:endParaRPr lang="pt-PT" sz="6000" dirty="0">
              <a:solidFill>
                <a:schemeClr val="bg1"/>
              </a:solidFill>
            </a:endParaRPr>
          </a:p>
          <a:p>
            <a:r>
              <a:rPr lang="pt-PT" sz="4300" dirty="0" err="1">
                <a:solidFill>
                  <a:schemeClr val="bg1"/>
                </a:solidFill>
              </a:rPr>
              <a:t>Madeira’s</a:t>
            </a:r>
            <a:r>
              <a:rPr lang="pt-PT" sz="4300" dirty="0">
                <a:solidFill>
                  <a:schemeClr val="bg1"/>
                </a:solidFill>
              </a:rPr>
              <a:t> Circular Agenda </a:t>
            </a:r>
          </a:p>
        </p:txBody>
      </p:sp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1AC4589C-553D-9D9B-9F51-1AEC654E7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743" y="5656665"/>
            <a:ext cx="4744782" cy="907981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D2A84D7-8F37-AD8C-1FEB-A52A5F03FF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3784" y="5669632"/>
            <a:ext cx="26289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95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1B1B58AD-9C72-4387-E42D-E7B45ADE1B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5399"/>
            <a:ext cx="12192000" cy="3880223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8DEEC21-3FA6-6A61-B346-E4648814A6BC}"/>
              </a:ext>
            </a:extLst>
          </p:cNvPr>
          <p:cNvSpPr/>
          <p:nvPr/>
        </p:nvSpPr>
        <p:spPr>
          <a:xfrm>
            <a:off x="1898709" y="3902683"/>
            <a:ext cx="1009938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9077" lvl="1" indent="-285750" defTabSz="609630">
              <a:buFont typeface="Wingdings" panose="05000000000000000000" pitchFamily="2" charset="2"/>
              <a:buChar char="ü"/>
            </a:pPr>
            <a:r>
              <a:rPr lang="en-US" sz="1700" spc="21" dirty="0"/>
              <a:t>As an important part of Madeira’s Circular Agenda measures, the Madeira Circular Platform was created.</a:t>
            </a:r>
          </a:p>
          <a:p>
            <a:pPr marL="509077" lvl="1" indent="-285750" defTabSz="609630">
              <a:buFont typeface="Wingdings" panose="05000000000000000000" pitchFamily="2" charset="2"/>
              <a:buChar char="ü"/>
            </a:pPr>
            <a:endParaRPr lang="en-US" sz="1700" spc="21" dirty="0"/>
          </a:p>
          <a:p>
            <a:pPr marL="509077" lvl="1" indent="-285750" defTabSz="609630">
              <a:buFont typeface="Wingdings" panose="05000000000000000000" pitchFamily="2" charset="2"/>
              <a:buChar char="ü"/>
            </a:pPr>
            <a:r>
              <a:rPr lang="en-US" sz="1700" spc="21" dirty="0"/>
              <a:t>This platform is a forum to bring together the main agents for the circular economy, including civil society, companies, public administration, and the scientific and academic community. </a:t>
            </a:r>
          </a:p>
          <a:p>
            <a:pPr marL="509077" lvl="1" indent="-285750" defTabSz="609630">
              <a:buFont typeface="Wingdings" panose="05000000000000000000" pitchFamily="2" charset="2"/>
              <a:buChar char="ü"/>
            </a:pPr>
            <a:endParaRPr lang="en-US" sz="1700" spc="21" dirty="0"/>
          </a:p>
          <a:p>
            <a:pPr marL="509077" lvl="1" indent="-285750" defTabSz="609630">
              <a:buFont typeface="Wingdings" panose="05000000000000000000" pitchFamily="2" charset="2"/>
              <a:buChar char="ü"/>
            </a:pPr>
            <a:r>
              <a:rPr lang="en-US" sz="1700" spc="21" dirty="0"/>
              <a:t>The main goal is to built the communication channels that are much needed to promote collaborative action and support the implementation of Madeira’s Circular Agenda goals. </a:t>
            </a:r>
          </a:p>
        </p:txBody>
      </p:sp>
      <p:sp>
        <p:nvSpPr>
          <p:cNvPr id="4" name="TextBox 108">
            <a:extLst>
              <a:ext uri="{FF2B5EF4-FFF2-40B4-BE49-F238E27FC236}">
                <a16:creationId xmlns:a16="http://schemas.microsoft.com/office/drawing/2014/main" id="{890ECD9E-5FA0-85E6-CEDF-21AC74252220}"/>
              </a:ext>
            </a:extLst>
          </p:cNvPr>
          <p:cNvSpPr txBox="1"/>
          <p:nvPr/>
        </p:nvSpPr>
        <p:spPr>
          <a:xfrm>
            <a:off x="1543051" y="2406985"/>
            <a:ext cx="1447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ítulo 2">
            <a:extLst>
              <a:ext uri="{FF2B5EF4-FFF2-40B4-BE49-F238E27FC236}">
                <a16:creationId xmlns:a16="http://schemas.microsoft.com/office/drawing/2014/main" id="{3D013913-2A30-9AD8-8FA9-264041374310}"/>
              </a:ext>
            </a:extLst>
          </p:cNvPr>
          <p:cNvSpPr txBox="1">
            <a:spLocks/>
          </p:cNvSpPr>
          <p:nvPr/>
        </p:nvSpPr>
        <p:spPr>
          <a:xfrm>
            <a:off x="193908" y="3857144"/>
            <a:ext cx="1888255" cy="1969143"/>
          </a:xfrm>
          <a:prstGeom prst="rect">
            <a:avLst/>
          </a:prstGeom>
          <a:solidFill>
            <a:srgbClr val="398274"/>
          </a:solidFill>
        </p:spPr>
        <p:txBody>
          <a:bodyPr lIns="180000" tIns="108000" rIns="180000" bIns="10800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2800" b="1" kern="120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pt-PT" kern="0" dirty="0">
                <a:solidFill>
                  <a:schemeClr val="bg1"/>
                </a:solidFill>
              </a:rPr>
              <a:t>Madeira Circular </a:t>
            </a:r>
            <a:r>
              <a:rPr lang="pt-PT" kern="0" dirty="0" err="1">
                <a:solidFill>
                  <a:schemeClr val="bg1"/>
                </a:solidFill>
              </a:rPr>
              <a:t>Platform</a:t>
            </a:r>
            <a:endParaRPr lang="pt-PT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2">
            <a:extLst>
              <a:ext uri="{FF2B5EF4-FFF2-40B4-BE49-F238E27FC236}">
                <a16:creationId xmlns:a16="http://schemas.microsoft.com/office/drawing/2014/main" id="{7015012F-06D9-6EFE-9B36-03DE9FBDDB32}"/>
              </a:ext>
            </a:extLst>
          </p:cNvPr>
          <p:cNvSpPr txBox="1">
            <a:spLocks/>
          </p:cNvSpPr>
          <p:nvPr/>
        </p:nvSpPr>
        <p:spPr>
          <a:xfrm>
            <a:off x="3098964" y="5388125"/>
            <a:ext cx="8946821" cy="1356625"/>
          </a:xfrm>
          <a:prstGeom prst="rect">
            <a:avLst/>
          </a:prstGeom>
          <a:solidFill>
            <a:srgbClr val="398274"/>
          </a:solidFill>
        </p:spPr>
        <p:txBody>
          <a:bodyPr lIns="180000" tIns="108000" rIns="180000" bIns="10800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2800" b="1" kern="120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609630">
              <a:lnSpc>
                <a:spcPct val="100000"/>
              </a:lnSpc>
            </a:pPr>
            <a:endParaRPr lang="en-US" spc="33" dirty="0">
              <a:solidFill>
                <a:schemeClr val="bg1"/>
              </a:solidFill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A105C524-4AF2-8079-5AA2-BA9EB82942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402"/>
          <a:stretch/>
        </p:blipFill>
        <p:spPr>
          <a:xfrm>
            <a:off x="-1" y="3176"/>
            <a:ext cx="8946821" cy="3187700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83D52DDF-60F6-213C-9246-6642E61DCB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170"/>
          <a:stretch/>
        </p:blipFill>
        <p:spPr>
          <a:xfrm>
            <a:off x="4429410" y="2323035"/>
            <a:ext cx="7762590" cy="2755430"/>
          </a:xfrm>
          <a:prstGeom prst="rect">
            <a:avLst/>
          </a:prstGeom>
        </p:spPr>
      </p:pic>
      <p:sp>
        <p:nvSpPr>
          <p:cNvPr id="9" name="Título 2">
            <a:extLst>
              <a:ext uri="{FF2B5EF4-FFF2-40B4-BE49-F238E27FC236}">
                <a16:creationId xmlns:a16="http://schemas.microsoft.com/office/drawing/2014/main" id="{D8918F15-AC38-CE31-5FB1-313A5DF40163}"/>
              </a:ext>
            </a:extLst>
          </p:cNvPr>
          <p:cNvSpPr txBox="1">
            <a:spLocks/>
          </p:cNvSpPr>
          <p:nvPr/>
        </p:nvSpPr>
        <p:spPr>
          <a:xfrm>
            <a:off x="222882" y="3306591"/>
            <a:ext cx="3638132" cy="1488388"/>
          </a:xfrm>
          <a:prstGeom prst="rect">
            <a:avLst/>
          </a:prstGeom>
          <a:solidFill>
            <a:srgbClr val="398274"/>
          </a:solidFill>
        </p:spPr>
        <p:txBody>
          <a:bodyPr lIns="180000" tIns="108000" rIns="180000" bIns="10800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2800" b="1" kern="120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609630">
              <a:lnSpc>
                <a:spcPct val="100000"/>
              </a:lnSpc>
            </a:pPr>
            <a:r>
              <a:rPr lang="en-US" spc="33" dirty="0">
                <a:solidFill>
                  <a:schemeClr val="bg1"/>
                </a:solidFill>
              </a:rPr>
              <a:t>Closing the loop for the key sectors to the transition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D8D4FF7E-31C6-8437-242D-EA8749C5AEC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1612" r="61216" b="27421"/>
          <a:stretch/>
        </p:blipFill>
        <p:spPr>
          <a:xfrm>
            <a:off x="10153740" y="5586702"/>
            <a:ext cx="1656614" cy="70020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8873712-0DCE-A0AE-A643-2253B28459F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1349" b="75723"/>
          <a:stretch/>
        </p:blipFill>
        <p:spPr>
          <a:xfrm>
            <a:off x="3638835" y="5594821"/>
            <a:ext cx="1581150" cy="77646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051CED4-0791-0CF4-23EB-710F1304F2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723" r="61349" b="50000"/>
          <a:stretch/>
        </p:blipFill>
        <p:spPr>
          <a:xfrm>
            <a:off x="5847143" y="5574479"/>
            <a:ext cx="1581150" cy="77646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67BB983A-3FD0-BB3F-434C-2D47A60185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6749" r="61216"/>
          <a:stretch/>
        </p:blipFill>
        <p:spPr>
          <a:xfrm>
            <a:off x="8002332" y="5574479"/>
            <a:ext cx="1656614" cy="776462"/>
          </a:xfrm>
          <a:prstGeom prst="rect">
            <a:avLst/>
          </a:prstGeom>
        </p:spPr>
      </p:pic>
      <p:sp>
        <p:nvSpPr>
          <p:cNvPr id="14" name="Título 2">
            <a:extLst>
              <a:ext uri="{FF2B5EF4-FFF2-40B4-BE49-F238E27FC236}">
                <a16:creationId xmlns:a16="http://schemas.microsoft.com/office/drawing/2014/main" id="{14C22926-D47D-8DCF-3B74-0EF1A58E15CD}"/>
              </a:ext>
            </a:extLst>
          </p:cNvPr>
          <p:cNvSpPr txBox="1">
            <a:spLocks/>
          </p:cNvSpPr>
          <p:nvPr/>
        </p:nvSpPr>
        <p:spPr>
          <a:xfrm>
            <a:off x="9170894" y="113250"/>
            <a:ext cx="2874891" cy="1770123"/>
          </a:xfrm>
          <a:prstGeom prst="rect">
            <a:avLst/>
          </a:prstGeom>
          <a:solidFill>
            <a:srgbClr val="398274"/>
          </a:solidFill>
        </p:spPr>
        <p:txBody>
          <a:bodyPr lIns="180000" tIns="108000" rIns="180000" bIns="10800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2800" b="1" kern="120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609630">
              <a:lnSpc>
                <a:spcPct val="100000"/>
              </a:lnSpc>
            </a:pPr>
            <a:r>
              <a:rPr lang="en-US" spc="33" dirty="0">
                <a:solidFill>
                  <a:schemeClr val="bg1"/>
                </a:solidFill>
              </a:rPr>
              <a:t>Recommendations for  water, waste, energy and transparent communication</a:t>
            </a:r>
          </a:p>
        </p:txBody>
      </p:sp>
      <p:sp>
        <p:nvSpPr>
          <p:cNvPr id="15" name="Título 2">
            <a:extLst>
              <a:ext uri="{FF2B5EF4-FFF2-40B4-BE49-F238E27FC236}">
                <a16:creationId xmlns:a16="http://schemas.microsoft.com/office/drawing/2014/main" id="{0383CB9A-BAFF-DFC9-03AA-20EFC414F6B7}"/>
              </a:ext>
            </a:extLst>
          </p:cNvPr>
          <p:cNvSpPr txBox="1">
            <a:spLocks/>
          </p:cNvSpPr>
          <p:nvPr/>
        </p:nvSpPr>
        <p:spPr>
          <a:xfrm>
            <a:off x="300583" y="5388125"/>
            <a:ext cx="2484801" cy="1356625"/>
          </a:xfrm>
          <a:prstGeom prst="rect">
            <a:avLst/>
          </a:prstGeom>
          <a:solidFill>
            <a:srgbClr val="398274"/>
          </a:solidFill>
        </p:spPr>
        <p:txBody>
          <a:bodyPr lIns="180000" tIns="108000" rIns="180000" bIns="10800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pt-PT" sz="2800" b="1" kern="120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609630">
              <a:lnSpc>
                <a:spcPct val="100000"/>
              </a:lnSpc>
            </a:pPr>
            <a:r>
              <a:rPr lang="en-US" sz="2000" spc="33" dirty="0">
                <a:solidFill>
                  <a:schemeClr val="bg1"/>
                </a:solidFill>
              </a:rPr>
              <a:t>Guidelines</a:t>
            </a:r>
          </a:p>
          <a:p>
            <a:pPr defTabSz="609630">
              <a:lnSpc>
                <a:spcPct val="100000"/>
              </a:lnSpc>
            </a:pPr>
            <a:r>
              <a:rPr lang="en-US" sz="2000" spc="33" dirty="0">
                <a:solidFill>
                  <a:schemeClr val="bg1"/>
                </a:solidFill>
              </a:rPr>
              <a:t>to improve company’s circular performance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595F830-4DD1-C362-CF80-02D1222D7C9D}"/>
              </a:ext>
            </a:extLst>
          </p:cNvPr>
          <p:cNvSpPr txBox="1"/>
          <p:nvPr/>
        </p:nvSpPr>
        <p:spPr>
          <a:xfrm>
            <a:off x="3549828" y="6311466"/>
            <a:ext cx="1983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err="1">
                <a:solidFill>
                  <a:schemeClr val="bg1"/>
                </a:solidFill>
              </a:rPr>
              <a:t>Label</a:t>
            </a:r>
            <a:r>
              <a:rPr lang="pt-PT" sz="1600" dirty="0">
                <a:solidFill>
                  <a:schemeClr val="bg1"/>
                </a:solidFill>
              </a:rPr>
              <a:t> &amp; </a:t>
            </a:r>
            <a:r>
              <a:rPr lang="pt-PT" sz="1600" dirty="0" err="1">
                <a:solidFill>
                  <a:schemeClr val="bg1"/>
                </a:solidFill>
              </a:rPr>
              <a:t>Certification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B37622C9-A662-2B36-9946-DC02DF4FA550}"/>
              </a:ext>
            </a:extLst>
          </p:cNvPr>
          <p:cNvSpPr txBox="1"/>
          <p:nvPr/>
        </p:nvSpPr>
        <p:spPr>
          <a:xfrm>
            <a:off x="6171841" y="6311466"/>
            <a:ext cx="1256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err="1">
                <a:solidFill>
                  <a:schemeClr val="bg1"/>
                </a:solidFill>
              </a:rPr>
              <a:t>Tourism</a:t>
            </a:r>
            <a:endParaRPr lang="pt-PT" sz="1600" dirty="0">
              <a:solidFill>
                <a:schemeClr val="bg1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F24C4ECA-F8F4-2821-B5B9-497B623FAF1D}"/>
              </a:ext>
            </a:extLst>
          </p:cNvPr>
          <p:cNvSpPr txBox="1"/>
          <p:nvPr/>
        </p:nvSpPr>
        <p:spPr>
          <a:xfrm>
            <a:off x="8318594" y="6311466"/>
            <a:ext cx="10756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GB" sz="1600" spc="17" dirty="0" err="1">
                <a:solidFill>
                  <a:schemeClr val="bg1"/>
                </a:solidFill>
                <a:latin typeface="Glacial Indifference"/>
              </a:rPr>
              <a:t>Agrifood</a:t>
            </a:r>
            <a:endParaRPr lang="en-GB" sz="1600" spc="17" dirty="0">
              <a:solidFill>
                <a:schemeClr val="bg1"/>
              </a:solidFill>
              <a:latin typeface="Glacial Indifference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A669F454-8278-D41F-AF88-D70EA419E312}"/>
              </a:ext>
            </a:extLst>
          </p:cNvPr>
          <p:cNvSpPr txBox="1"/>
          <p:nvPr/>
        </p:nvSpPr>
        <p:spPr>
          <a:xfrm>
            <a:off x="10386687" y="6286903"/>
            <a:ext cx="1256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 err="1">
                <a:solidFill>
                  <a:schemeClr val="bg1"/>
                </a:solidFill>
              </a:rPr>
              <a:t>Construction</a:t>
            </a:r>
            <a:endParaRPr lang="pt-P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09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1D7E7EE-6152-7D0E-B17E-3E6F554A6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" y="5947857"/>
            <a:ext cx="2095500" cy="91938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CE496D6-8B6D-4068-581F-95E4FBA52329}"/>
              </a:ext>
            </a:extLst>
          </p:cNvPr>
          <p:cNvSpPr txBox="1"/>
          <p:nvPr/>
        </p:nvSpPr>
        <p:spPr>
          <a:xfrm>
            <a:off x="365760" y="1255120"/>
            <a:ext cx="1157444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/>
              <a:t>EU - Directive Port Reception Facilities (PRF) - DIRECTIVE (EU) 2019/883 of 17 April 2019 on port reception facilities for the delivery of waste from ships.</a:t>
            </a:r>
          </a:p>
          <a:p>
            <a:endParaRPr lang="pt-PT" sz="1600" dirty="0"/>
          </a:p>
          <a:p>
            <a:r>
              <a:rPr lang="pt-PT" sz="1600" b="1" dirty="0"/>
              <a:t>PT</a:t>
            </a:r>
            <a:r>
              <a:rPr lang="pt-PT" sz="1600" dirty="0"/>
              <a:t> - Decreto-Lei n.º 102/2020, de 9 dezembro, que transpõe a Diretiva (UE) 2019/883, relativa aos meios portuários de receção de resíduos provenientes dos navios, tendo em vista uma maior proteção do meio marinho.</a:t>
            </a:r>
          </a:p>
          <a:p>
            <a:endParaRPr lang="pt-PT" sz="1600" dirty="0"/>
          </a:p>
          <a:p>
            <a:r>
              <a:rPr lang="pt-PT" sz="1600" b="1" dirty="0"/>
              <a:t>RAM</a:t>
            </a:r>
            <a:r>
              <a:rPr lang="pt-PT" sz="1600" dirty="0"/>
              <a:t> - Portaria n.º 101/2022, de 28 de fevereiro, que aprova as taxas e os respetivos montantes a cobrar pelo procedimento de análise e aprovação do plano de receção e gestão de resíduos e pela realização de auditorias ao abrigo do Decreto-Lei n.º 102/2020, de 9 de dezembro.</a:t>
            </a:r>
            <a:endParaRPr lang="en-GB" sz="1600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5D37839-D3C3-CDDF-F566-90D4F243E3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18" t="14921" r="26964" b="9731"/>
          <a:stretch/>
        </p:blipFill>
        <p:spPr>
          <a:xfrm>
            <a:off x="7545459" y="3340693"/>
            <a:ext cx="4394748" cy="260442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5010729E-BF9C-3E98-DF9D-D6A5FCD7C891}"/>
              </a:ext>
            </a:extLst>
          </p:cNvPr>
          <p:cNvSpPr/>
          <p:nvPr/>
        </p:nvSpPr>
        <p:spPr>
          <a:xfrm>
            <a:off x="365760" y="455999"/>
            <a:ext cx="111651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Port Reception Facilities</a:t>
            </a:r>
          </a:p>
          <a:p>
            <a:endParaRPr lang="en-US" sz="3600" b="1" dirty="0"/>
          </a:p>
          <a:p>
            <a:r>
              <a:rPr lang="en-US" sz="3600" b="1" dirty="0"/>
              <a:t> </a:t>
            </a:r>
            <a:endParaRPr lang="pt-PT" sz="3600" b="1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AFC9681-80D8-B523-15C2-C1C08EB6C2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6572" y="3331913"/>
            <a:ext cx="2813129" cy="2604422"/>
          </a:xfrm>
          <a:prstGeom prst="rect">
            <a:avLst/>
          </a:prstGeom>
        </p:spPr>
      </p:pic>
      <p:sp>
        <p:nvSpPr>
          <p:cNvPr id="7" name="Seta: Pentágono 6">
            <a:extLst>
              <a:ext uri="{FF2B5EF4-FFF2-40B4-BE49-F238E27FC236}">
                <a16:creationId xmlns:a16="http://schemas.microsoft.com/office/drawing/2014/main" id="{DD65F740-7236-8341-ABF6-797C855F0984}"/>
              </a:ext>
            </a:extLst>
          </p:cNvPr>
          <p:cNvSpPr/>
          <p:nvPr/>
        </p:nvSpPr>
        <p:spPr>
          <a:xfrm>
            <a:off x="446709" y="3881096"/>
            <a:ext cx="2898455" cy="1094474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CC33A57-14A7-2CFC-25D6-4A99BC2CA4A9}"/>
              </a:ext>
            </a:extLst>
          </p:cNvPr>
          <p:cNvSpPr/>
          <p:nvPr/>
        </p:nvSpPr>
        <p:spPr>
          <a:xfrm>
            <a:off x="513446" y="3826041"/>
            <a:ext cx="2529578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Waste Reception and Handling Plans</a:t>
            </a:r>
            <a:endParaRPr lang="pt-PT" sz="2400" b="1" dirty="0">
              <a:solidFill>
                <a:schemeClr val="bg1"/>
              </a:solidFill>
            </a:endParaRPr>
          </a:p>
        </p:txBody>
      </p:sp>
      <p:sp>
        <p:nvSpPr>
          <p:cNvPr id="9" name="Seta: Divisa 8">
            <a:extLst>
              <a:ext uri="{FF2B5EF4-FFF2-40B4-BE49-F238E27FC236}">
                <a16:creationId xmlns:a16="http://schemas.microsoft.com/office/drawing/2014/main" id="{5D78A214-5A5A-F083-FF9C-0973EF28494E}"/>
              </a:ext>
            </a:extLst>
          </p:cNvPr>
          <p:cNvSpPr/>
          <p:nvPr/>
        </p:nvSpPr>
        <p:spPr>
          <a:xfrm>
            <a:off x="6786260" y="5240418"/>
            <a:ext cx="185650" cy="539483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0" name="Seta: Divisa 9">
            <a:extLst>
              <a:ext uri="{FF2B5EF4-FFF2-40B4-BE49-F238E27FC236}">
                <a16:creationId xmlns:a16="http://schemas.microsoft.com/office/drawing/2014/main" id="{73052A6C-B07B-51FA-B6D4-44DA20E6E871}"/>
              </a:ext>
            </a:extLst>
          </p:cNvPr>
          <p:cNvSpPr/>
          <p:nvPr/>
        </p:nvSpPr>
        <p:spPr>
          <a:xfrm>
            <a:off x="7003249" y="5240418"/>
            <a:ext cx="185650" cy="539483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8444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3ABB5FF-ED2C-825D-9E6E-1FDC96FB0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8613"/>
            <a:ext cx="2095500" cy="919387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BD46829F-C57E-1EE5-FD42-6AC24074687C}"/>
              </a:ext>
            </a:extLst>
          </p:cNvPr>
          <p:cNvSpPr txBox="1"/>
          <p:nvPr/>
        </p:nvSpPr>
        <p:spPr>
          <a:xfrm>
            <a:off x="386080" y="752399"/>
            <a:ext cx="115459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/>
              <a:t>EU</a:t>
            </a:r>
            <a:r>
              <a:rPr lang="en-US" sz="1600" dirty="0"/>
              <a:t> - Directive Single Use Plastic (SUP) - DIRECTIVE (EU) 2019/904 of 5 June 2019 on the reduction of the impact of certain plastic products on the </a:t>
            </a:r>
            <a:r>
              <a:rPr lang="pt-PT" sz="1600" dirty="0" err="1"/>
              <a:t>environment</a:t>
            </a:r>
            <a:r>
              <a:rPr lang="pt-PT" sz="1600" dirty="0"/>
              <a:t>.</a:t>
            </a:r>
          </a:p>
          <a:p>
            <a:endParaRPr lang="pt-PT" sz="1600" dirty="0"/>
          </a:p>
          <a:p>
            <a:r>
              <a:rPr lang="pt-PT" sz="1600" b="1" dirty="0"/>
              <a:t>PT/RAM</a:t>
            </a:r>
            <a:r>
              <a:rPr lang="pt-PT" sz="1600" dirty="0"/>
              <a:t> - Decreto-Lei n.º 78/2021, de 24 de setembro, que transpõe a Diretiva (UE) 2019/904, relativa à redução do impacto de determinados produtos de plástico no ambiente, e que altera as regras relativas aos produtos de plástico nos pontos de venda de pão, frutas e legumes.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A48C554-23A6-6CAD-A444-0DE0F62B64E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353" t="40370" r="17917" b="7407"/>
          <a:stretch/>
        </p:blipFill>
        <p:spPr>
          <a:xfrm>
            <a:off x="9782365" y="3540130"/>
            <a:ext cx="1626478" cy="230485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B637CC0D-9C14-565B-C86D-B41746A47E8F}"/>
              </a:ext>
            </a:extLst>
          </p:cNvPr>
          <p:cNvSpPr/>
          <p:nvPr/>
        </p:nvSpPr>
        <p:spPr>
          <a:xfrm>
            <a:off x="400594" y="-23848"/>
            <a:ext cx="39732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/>
              <a:t>Single Use Plastic </a:t>
            </a:r>
            <a:endParaRPr lang="pt-PT" sz="4000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09B4259-D598-4FD3-A134-85B30962564E}"/>
              </a:ext>
            </a:extLst>
          </p:cNvPr>
          <p:cNvSpPr/>
          <p:nvPr/>
        </p:nvSpPr>
        <p:spPr>
          <a:xfrm>
            <a:off x="232007" y="4504093"/>
            <a:ext cx="90232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b="1" dirty="0">
                <a:latin typeface="Calibri" panose="020F0502020204030204" pitchFamily="34" charset="0"/>
              </a:rPr>
              <a:t>Project </a:t>
            </a:r>
            <a:r>
              <a:rPr lang="pt-PT" b="1" dirty="0" err="1"/>
              <a:t>Guidance-Plastic-Hotspotting</a:t>
            </a:r>
            <a:r>
              <a:rPr lang="pt-PT" b="1" dirty="0"/>
              <a:t>  </a:t>
            </a:r>
            <a:r>
              <a:rPr lang="pt-PT" dirty="0"/>
              <a:t>- </a:t>
            </a:r>
            <a:r>
              <a:rPr lang="en-US" dirty="0"/>
              <a:t>Methodology for countries/regions to identify plastic leakage ‘hotspots’, find their impacts along the entire plastic value chain, and then </a:t>
            </a:r>
            <a:r>
              <a:rPr lang="en-US" dirty="0" err="1"/>
              <a:t>prioritise</a:t>
            </a:r>
            <a:r>
              <a:rPr lang="en-US" dirty="0"/>
              <a:t> effective actions to stop the leakage at each hotspot.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D0314C4-C4B9-4FF4-B1E6-A66037E6F380}"/>
              </a:ext>
            </a:extLst>
          </p:cNvPr>
          <p:cNvSpPr/>
          <p:nvPr/>
        </p:nvSpPr>
        <p:spPr>
          <a:xfrm>
            <a:off x="400594" y="2422985"/>
            <a:ext cx="3853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Developed studies/projects :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777A6C51-CCA3-7ABE-2E31-08D373DA248B}"/>
              </a:ext>
            </a:extLst>
          </p:cNvPr>
          <p:cNvSpPr/>
          <p:nvPr/>
        </p:nvSpPr>
        <p:spPr>
          <a:xfrm>
            <a:off x="259453" y="3008406"/>
            <a:ext cx="566853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REPESCA - Pilot study on professional fishing-gear life cycle in Madeira. 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t-PT" sz="1600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5B61D79-4AC1-627D-07B9-D30C430992AC}"/>
              </a:ext>
            </a:extLst>
          </p:cNvPr>
          <p:cNvSpPr/>
          <p:nvPr/>
        </p:nvSpPr>
        <p:spPr>
          <a:xfrm>
            <a:off x="-661080" y="3900309"/>
            <a:ext cx="10069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0150" lvl="2" indent="-285750">
              <a:spcBef>
                <a:spcPts val="450"/>
              </a:spcBef>
              <a:buFont typeface="Wingdings" panose="05000000000000000000" pitchFamily="2" charset="2"/>
              <a:buChar char="ü"/>
            </a:pPr>
            <a:r>
              <a:rPr lang="en-US" b="1" dirty="0"/>
              <a:t>Pilot study - New specific waste streams: fishing-gear.</a:t>
            </a:r>
            <a:endParaRPr lang="en-US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DB5E590-D86D-DEBF-D39E-1F205714318A}"/>
              </a:ext>
            </a:extLst>
          </p:cNvPr>
          <p:cNvSpPr/>
          <p:nvPr/>
        </p:nvSpPr>
        <p:spPr>
          <a:xfrm>
            <a:off x="7229583" y="2983520"/>
            <a:ext cx="47741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/>
              <a:t>Pilot study on coastal leisure and fishing-gear life cycle in Madeira.</a:t>
            </a:r>
            <a:endParaRPr lang="pt-PT" dirty="0"/>
          </a:p>
        </p:txBody>
      </p:sp>
      <p:sp>
        <p:nvSpPr>
          <p:cNvPr id="12" name="Seta: Divisa 11">
            <a:extLst>
              <a:ext uri="{FF2B5EF4-FFF2-40B4-BE49-F238E27FC236}">
                <a16:creationId xmlns:a16="http://schemas.microsoft.com/office/drawing/2014/main" id="{1866E96D-45FF-3370-AEE5-26AFE5A85740}"/>
              </a:ext>
            </a:extLst>
          </p:cNvPr>
          <p:cNvSpPr/>
          <p:nvPr/>
        </p:nvSpPr>
        <p:spPr>
          <a:xfrm>
            <a:off x="6246872" y="3130536"/>
            <a:ext cx="180181" cy="352021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3" name="Seta: Divisa 12">
            <a:extLst>
              <a:ext uri="{FF2B5EF4-FFF2-40B4-BE49-F238E27FC236}">
                <a16:creationId xmlns:a16="http://schemas.microsoft.com/office/drawing/2014/main" id="{D248E89D-21AD-622F-8434-ED1E34E7AD0F}"/>
              </a:ext>
            </a:extLst>
          </p:cNvPr>
          <p:cNvSpPr/>
          <p:nvPr/>
        </p:nvSpPr>
        <p:spPr>
          <a:xfrm>
            <a:off x="6051031" y="3130064"/>
            <a:ext cx="180181" cy="352021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4" name="Seta: Divisa 13">
            <a:extLst>
              <a:ext uri="{FF2B5EF4-FFF2-40B4-BE49-F238E27FC236}">
                <a16:creationId xmlns:a16="http://schemas.microsoft.com/office/drawing/2014/main" id="{C0EB39F9-5CB9-3699-8B73-25B8F6D06247}"/>
              </a:ext>
            </a:extLst>
          </p:cNvPr>
          <p:cNvSpPr/>
          <p:nvPr/>
        </p:nvSpPr>
        <p:spPr>
          <a:xfrm>
            <a:off x="9338388" y="4694695"/>
            <a:ext cx="180181" cy="352021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5" name="Seta: Divisa 14">
            <a:extLst>
              <a:ext uri="{FF2B5EF4-FFF2-40B4-BE49-F238E27FC236}">
                <a16:creationId xmlns:a16="http://schemas.microsoft.com/office/drawing/2014/main" id="{503719BA-871B-F038-C820-67EFFBC9F0A4}"/>
              </a:ext>
            </a:extLst>
          </p:cNvPr>
          <p:cNvSpPr/>
          <p:nvPr/>
        </p:nvSpPr>
        <p:spPr>
          <a:xfrm>
            <a:off x="9142547" y="4694223"/>
            <a:ext cx="180181" cy="352021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pt-PT" sz="1200">
              <a:solidFill>
                <a:schemeClr val="tx1"/>
              </a:solidFill>
              <a:latin typeface="Calibri"/>
            </a:endParaRPr>
          </a:p>
        </p:txBody>
      </p:sp>
      <p:pic>
        <p:nvPicPr>
          <p:cNvPr id="16" name="Picture 2" descr="CleanAtlantic">
            <a:extLst>
              <a:ext uri="{FF2B5EF4-FFF2-40B4-BE49-F238E27FC236}">
                <a16:creationId xmlns:a16="http://schemas.microsoft.com/office/drawing/2014/main" id="{10E5C034-2410-76AC-9E1C-1C53ADB735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367"/>
          <a:stretch/>
        </p:blipFill>
        <p:spPr bwMode="auto">
          <a:xfrm>
            <a:off x="5795329" y="2957691"/>
            <a:ext cx="131951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59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3">
            <a:extLst>
              <a:ext uri="{FF2B5EF4-FFF2-40B4-BE49-F238E27FC236}">
                <a16:creationId xmlns:a16="http://schemas.microsoft.com/office/drawing/2014/main" id="{F007A8E6-74C7-406E-9E2D-3A089B745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656" y="2788182"/>
            <a:ext cx="5365313" cy="303183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1400" dirty="0">
                <a:solidFill>
                  <a:schemeClr val="tx1"/>
                </a:solidFill>
              </a:rPr>
              <a:t>If you need any further clarification: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1400" dirty="0">
                <a:solidFill>
                  <a:schemeClr val="tx1"/>
                </a:solidFill>
              </a:rPr>
              <a:t>pedro.sepulveda@madeira.gov.pt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3" name="Imagem 12" descr="Uma imagem com texto&#10;&#10;Descrição gerada automaticamente">
            <a:extLst>
              <a:ext uri="{FF2B5EF4-FFF2-40B4-BE49-F238E27FC236}">
                <a16:creationId xmlns:a16="http://schemas.microsoft.com/office/drawing/2014/main" id="{ABF86A78-5DAA-4934-91AA-996ED62D19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785" y="141327"/>
            <a:ext cx="4354643" cy="751380"/>
          </a:xfrm>
          <a:prstGeom prst="rect">
            <a:avLst/>
          </a:prstGeom>
        </p:spPr>
      </p:pic>
      <p:pic>
        <p:nvPicPr>
          <p:cNvPr id="14" name="Imagem 13" descr="Uma imagem com terra, exterior, cimento, vários&#10;&#10;Descrição gerada automaticamente">
            <a:extLst>
              <a:ext uri="{FF2B5EF4-FFF2-40B4-BE49-F238E27FC236}">
                <a16:creationId xmlns:a16="http://schemas.microsoft.com/office/drawing/2014/main" id="{CDAA8BDF-CAA8-4A61-920E-0E565C8C2E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622" r="17341" b="-1"/>
          <a:stretch/>
        </p:blipFill>
        <p:spPr>
          <a:xfrm>
            <a:off x="6440557" y="-16190"/>
            <a:ext cx="5751443" cy="596205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9EB4387-5C7A-4A2D-85C1-3B72DDA1229F}"/>
              </a:ext>
            </a:extLst>
          </p:cNvPr>
          <p:cNvSpPr txBox="1">
            <a:spLocks/>
          </p:cNvSpPr>
          <p:nvPr/>
        </p:nvSpPr>
        <p:spPr>
          <a:xfrm>
            <a:off x="197125" y="1182354"/>
            <a:ext cx="7187649" cy="3031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pt-PT" sz="3200" dirty="0">
              <a:solidFill>
                <a:srgbClr val="00CFD2"/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en-US" b="1" dirty="0"/>
              <a:t>We all have a role to play!</a:t>
            </a:r>
          </a:p>
          <a:p>
            <a:pPr marL="0" indent="0">
              <a:buFont typeface="Arial"/>
              <a:buNone/>
            </a:pPr>
            <a:r>
              <a:rPr lang="en-US" b="1" dirty="0"/>
              <a:t>We must keep our efforts aligned…</a:t>
            </a:r>
          </a:p>
          <a:p>
            <a:pPr marL="0" indent="0">
              <a:buFont typeface="Arial"/>
              <a:buNone/>
            </a:pPr>
            <a:endParaRPr lang="en-US" b="1" dirty="0"/>
          </a:p>
          <a:p>
            <a:pPr marL="0" indent="0">
              <a:buFont typeface="Arial"/>
              <a:buNone/>
            </a:pPr>
            <a:r>
              <a:rPr lang="en-US" b="1" dirty="0"/>
              <a:t>Thank you </a:t>
            </a:r>
            <a:r>
              <a:rPr lang="en-US" b="1" dirty="0">
                <a:sym typeface="Wingdings" panose="05000000000000000000" pitchFamily="2" charset="2"/>
              </a:rPr>
              <a:t></a:t>
            </a:r>
            <a:endParaRPr lang="en-US" b="1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62C909E-BAF6-447A-898F-31FD29285180}"/>
              </a:ext>
            </a:extLst>
          </p:cNvPr>
          <p:cNvSpPr txBox="1">
            <a:spLocks/>
          </p:cNvSpPr>
          <p:nvPr/>
        </p:nvSpPr>
        <p:spPr>
          <a:xfrm>
            <a:off x="5746174" y="6233174"/>
            <a:ext cx="5396649" cy="736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00465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pt-PT" sz="1200" dirty="0">
              <a:solidFill>
                <a:schemeClr val="bg1"/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en-US" sz="1100" b="1" dirty="0">
                <a:solidFill>
                  <a:schemeClr val="bg1"/>
                </a:solidFill>
              </a:rPr>
              <a:t>Photo credits: </a:t>
            </a:r>
            <a:r>
              <a:rPr lang="en-US" sz="1100" b="1" dirty="0" err="1">
                <a:solidFill>
                  <a:schemeClr val="bg1"/>
                </a:solidFill>
              </a:rPr>
              <a:t>Virgílio</a:t>
            </a:r>
            <a:r>
              <a:rPr lang="en-US" sz="1100" b="1" dirty="0">
                <a:solidFill>
                  <a:schemeClr val="bg1"/>
                </a:solidFill>
              </a:rPr>
              <a:t> Gomes - DRAAC</a:t>
            </a:r>
          </a:p>
        </p:txBody>
      </p:sp>
      <p:sp>
        <p:nvSpPr>
          <p:cNvPr id="2" name="Rectángulo 2">
            <a:extLst>
              <a:ext uri="{FF2B5EF4-FFF2-40B4-BE49-F238E27FC236}">
                <a16:creationId xmlns:a16="http://schemas.microsoft.com/office/drawing/2014/main" id="{9BD472B7-61CA-2DE9-15B3-E3BDC33FAF71}"/>
              </a:ext>
            </a:extLst>
          </p:cNvPr>
          <p:cNvSpPr/>
          <p:nvPr/>
        </p:nvSpPr>
        <p:spPr>
          <a:xfrm>
            <a:off x="235814" y="5754549"/>
            <a:ext cx="551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Workshop "Marine Litter Impact on Tourism" </a:t>
            </a:r>
          </a:p>
          <a:p>
            <a:r>
              <a:rPr lang="en-US" b="1" dirty="0">
                <a:solidFill>
                  <a:schemeClr val="bg1"/>
                </a:solidFill>
              </a:rPr>
              <a:t>4</a:t>
            </a:r>
            <a:r>
              <a:rPr lang="en-US" b="1" baseline="30000" dirty="0">
                <a:solidFill>
                  <a:schemeClr val="bg1"/>
                </a:solidFill>
              </a:rPr>
              <a:t>th</a:t>
            </a:r>
            <a:r>
              <a:rPr lang="en-US" b="1" dirty="0">
                <a:solidFill>
                  <a:schemeClr val="bg1"/>
                </a:solidFill>
              </a:rPr>
              <a:t> November 2022</a:t>
            </a:r>
          </a:p>
        </p:txBody>
      </p:sp>
    </p:spTree>
    <p:extLst>
      <p:ext uri="{BB962C8B-B14F-4D97-AF65-F5344CB8AC3E}">
        <p14:creationId xmlns:p14="http://schemas.microsoft.com/office/powerpoint/2010/main" val="868706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0E2F4E0-AC76-8025-7722-273B824C58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678" y="870284"/>
            <a:ext cx="9698644" cy="4904874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D1F13B84-71A1-C262-3A62-E1B9AAFB8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6998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849469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1F13B84-71A1-C262-3A62-E1B9AAFB8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6998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31D947D-A7E8-E109-31D7-CFB0E32A27ED}"/>
              </a:ext>
            </a:extLst>
          </p:cNvPr>
          <p:cNvSpPr txBox="1">
            <a:spLocks/>
          </p:cNvSpPr>
          <p:nvPr/>
        </p:nvSpPr>
        <p:spPr>
          <a:xfrm>
            <a:off x="-21" y="904771"/>
            <a:ext cx="12169668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1800"/>
              </a:spcAft>
              <a:tabLst>
                <a:tab pos="0" algn="l"/>
              </a:tabLst>
            </a:pPr>
            <a:r>
              <a:rPr lang="pt-PT" sz="3200" b="1" dirty="0">
                <a:solidFill>
                  <a:schemeClr val="tx1"/>
                </a:solidFill>
              </a:rPr>
              <a:t>	</a:t>
            </a:r>
            <a:r>
              <a:rPr lang="pt-PT" sz="3200" b="1" dirty="0" err="1">
                <a:solidFill>
                  <a:schemeClr val="tx1"/>
                </a:solidFill>
              </a:rPr>
              <a:t>Three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main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axis</a:t>
            </a:r>
            <a:endParaRPr lang="pt-PT" sz="3200" b="1" dirty="0">
              <a:solidFill>
                <a:schemeClr val="tx1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50502D2-55C0-DCE8-186A-FFED1C4C04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513" y="2010905"/>
            <a:ext cx="4802392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3024F2F-7EB9-DF13-46F7-CCFA1D2446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68358" y="2010905"/>
            <a:ext cx="3601795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8D72874C-C519-FE61-B924-42A969B9F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l="3" r="3"/>
          <a:stretch/>
        </p:blipFill>
        <p:spPr bwMode="auto">
          <a:xfrm>
            <a:off x="84095" y="2010905"/>
            <a:ext cx="3222231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3E44A4BC-475B-249F-38BD-38AF47C7E163}"/>
              </a:ext>
            </a:extLst>
          </p:cNvPr>
          <p:cNvSpPr txBox="1">
            <a:spLocks/>
          </p:cNvSpPr>
          <p:nvPr/>
        </p:nvSpPr>
        <p:spPr>
          <a:xfrm>
            <a:off x="7099617" y="5092220"/>
            <a:ext cx="5214183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Beach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clean-ups</a:t>
            </a:r>
            <a:r>
              <a:rPr lang="pt-PT" sz="2000" b="1" dirty="0">
                <a:solidFill>
                  <a:schemeClr val="tx1"/>
                </a:solidFill>
              </a:rPr>
              <a:t> in </a:t>
            </a:r>
            <a:r>
              <a:rPr lang="pt-PT" sz="2000" b="1" dirty="0" err="1">
                <a:solidFill>
                  <a:schemeClr val="tx1"/>
                </a:solidFill>
              </a:rPr>
              <a:t>remote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accumulation</a:t>
            </a:r>
            <a:r>
              <a:rPr lang="pt-PT" sz="2000" b="1" dirty="0">
                <a:solidFill>
                  <a:schemeClr val="tx1"/>
                </a:solidFill>
              </a:rPr>
              <a:t> sites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F144AAAC-D318-1BAB-066A-6D7050CAFC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7F51D73F-B75F-9A7D-CA3C-F88DF9730C0F}"/>
              </a:ext>
            </a:extLst>
          </p:cNvPr>
          <p:cNvSpPr txBox="1">
            <a:spLocks/>
          </p:cNvSpPr>
          <p:nvPr/>
        </p:nvSpPr>
        <p:spPr>
          <a:xfrm>
            <a:off x="4038544" y="5077326"/>
            <a:ext cx="2499352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Scientific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monitoring</a:t>
            </a:r>
            <a:endParaRPr lang="pt-PT" sz="2000" b="1" dirty="0">
              <a:solidFill>
                <a:schemeClr val="tx1"/>
              </a:solidFill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B4ECD248-42D4-61EB-86AA-160D3A541C8B}"/>
              </a:ext>
            </a:extLst>
          </p:cNvPr>
          <p:cNvSpPr txBox="1">
            <a:spLocks/>
          </p:cNvSpPr>
          <p:nvPr/>
        </p:nvSpPr>
        <p:spPr>
          <a:xfrm>
            <a:off x="29607" y="5070283"/>
            <a:ext cx="3331205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 fontScale="92500" lnSpcReduction="10000"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Awareness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raising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activities</a:t>
            </a:r>
            <a:r>
              <a:rPr lang="pt-PT" sz="2000" b="1" dirty="0">
                <a:solidFill>
                  <a:schemeClr val="tx1"/>
                </a:solidFill>
              </a:rPr>
              <a:t>			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9B371B98-3533-1DBE-78B6-A51C8D540755}"/>
              </a:ext>
            </a:extLst>
          </p:cNvPr>
          <p:cNvSpPr/>
          <p:nvPr/>
        </p:nvSpPr>
        <p:spPr>
          <a:xfrm>
            <a:off x="33479" y="1863015"/>
            <a:ext cx="3331205" cy="30131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316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0209A70-1F66-5751-9108-E55FE5A0A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A3CDF78-5B49-6F38-3B48-1CD3FAED33EC}"/>
              </a:ext>
            </a:extLst>
          </p:cNvPr>
          <p:cNvSpPr txBox="1">
            <a:spLocks/>
          </p:cNvSpPr>
          <p:nvPr/>
        </p:nvSpPr>
        <p:spPr>
          <a:xfrm>
            <a:off x="0" y="865612"/>
            <a:ext cx="12169668" cy="598885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2500" lnSpcReduction="20000"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spcAft>
                <a:spcPts val="1800"/>
              </a:spcAft>
              <a:buAutoNum type="arabicPeriod"/>
              <a:tabLst>
                <a:tab pos="1257300" algn="l"/>
                <a:tab pos="1438275" algn="l"/>
              </a:tabLst>
            </a:pPr>
            <a:r>
              <a:rPr lang="pt-PT" sz="3200" b="1" dirty="0" err="1">
                <a:solidFill>
                  <a:schemeClr val="tx1"/>
                </a:solidFill>
              </a:rPr>
              <a:t>Awareness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raising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activities</a:t>
            </a:r>
            <a:endParaRPr lang="pt-PT" sz="3200" b="1" dirty="0">
              <a:solidFill>
                <a:schemeClr val="tx1"/>
              </a:solidFill>
            </a:endParaRPr>
          </a:p>
          <a:p>
            <a:pPr algn="just">
              <a:tabLst>
                <a:tab pos="1257300" algn="l"/>
                <a:tab pos="1438275" algn="l"/>
              </a:tabLst>
            </a:pPr>
            <a:endParaRPr lang="pt-PT" sz="500" b="1" dirty="0">
              <a:solidFill>
                <a:schemeClr val="tx1"/>
              </a:solidFill>
            </a:endParaRPr>
          </a:p>
          <a:p>
            <a:pPr marL="457200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>
                <a:solidFill>
                  <a:schemeClr val="tx1"/>
                </a:solidFill>
              </a:rPr>
              <a:t>MaRaM</a:t>
            </a:r>
            <a:r>
              <a:rPr lang="pt-PT" sz="2400" b="1" dirty="0">
                <a:solidFill>
                  <a:schemeClr val="tx1"/>
                </a:solidFill>
              </a:rPr>
              <a:t> </a:t>
            </a:r>
            <a:r>
              <a:rPr lang="pt-PT" sz="2400" b="1" dirty="0" err="1">
                <a:solidFill>
                  <a:schemeClr val="tx1"/>
                </a:solidFill>
              </a:rPr>
              <a:t>Strategy</a:t>
            </a:r>
            <a:endParaRPr lang="pt-PT" sz="2400" b="1" dirty="0">
              <a:solidFill>
                <a:schemeClr val="tx1"/>
              </a:solidFill>
            </a:endParaRPr>
          </a:p>
          <a:p>
            <a:pPr marL="914400" lvl="1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200" b="1" dirty="0">
                <a:solidFill>
                  <a:schemeClr val="tx1"/>
                </a:solidFill>
              </a:rPr>
              <a:t>3 </a:t>
            </a:r>
            <a:r>
              <a:rPr lang="pt-PT" sz="2200" b="1" dirty="0" err="1">
                <a:solidFill>
                  <a:schemeClr val="tx1"/>
                </a:solidFill>
              </a:rPr>
              <a:t>campaigns</a:t>
            </a:r>
            <a:r>
              <a:rPr lang="pt-PT" sz="2200" b="1" dirty="0">
                <a:solidFill>
                  <a:schemeClr val="tx1"/>
                </a:solidFill>
              </a:rPr>
              <a:t>: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200" b="1" dirty="0" err="1"/>
              <a:t>March</a:t>
            </a:r>
            <a:r>
              <a:rPr lang="pt-PT" sz="2200" b="1" dirty="0"/>
              <a:t> (</a:t>
            </a:r>
            <a:r>
              <a:rPr lang="pt-PT" sz="2200" b="1" dirty="0" err="1"/>
              <a:t>since</a:t>
            </a:r>
            <a:r>
              <a:rPr lang="pt-PT" sz="2200" b="1" dirty="0"/>
              <a:t> 2022)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200" b="1" dirty="0" err="1"/>
              <a:t>July</a:t>
            </a:r>
            <a:r>
              <a:rPr lang="pt-PT" sz="2200" b="1" dirty="0"/>
              <a:t> - “Há Mar e Mar, há ir e limpar” (</a:t>
            </a:r>
            <a:r>
              <a:rPr lang="pt-PT" sz="2200" b="1" dirty="0" err="1"/>
              <a:t>since</a:t>
            </a:r>
            <a:r>
              <a:rPr lang="pt-PT" sz="2200" b="1" dirty="0"/>
              <a:t> 2016)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200" b="1" dirty="0" err="1"/>
              <a:t>November</a:t>
            </a:r>
            <a:r>
              <a:rPr lang="pt-PT" sz="2200" b="1" dirty="0"/>
              <a:t> – </a:t>
            </a:r>
            <a:r>
              <a:rPr lang="pt-PT" sz="2200" b="1" dirty="0" err="1"/>
              <a:t>European</a:t>
            </a:r>
            <a:r>
              <a:rPr lang="pt-PT" sz="2200" b="1" dirty="0"/>
              <a:t> </a:t>
            </a:r>
            <a:r>
              <a:rPr lang="pt-PT" sz="2200" b="1" dirty="0" err="1"/>
              <a:t>Week</a:t>
            </a:r>
            <a:r>
              <a:rPr lang="pt-PT" sz="2200" b="1" dirty="0"/>
              <a:t> for </a:t>
            </a:r>
            <a:r>
              <a:rPr lang="pt-PT" sz="2200" b="1" dirty="0" err="1"/>
              <a:t>Waste</a:t>
            </a:r>
            <a:r>
              <a:rPr lang="pt-PT" sz="2200" b="1" dirty="0"/>
              <a:t> </a:t>
            </a:r>
            <a:r>
              <a:rPr lang="pt-PT" sz="2200" b="1" dirty="0" err="1"/>
              <a:t>Reduction</a:t>
            </a:r>
            <a:r>
              <a:rPr lang="pt-PT" sz="2200" b="1" dirty="0"/>
              <a:t> (</a:t>
            </a:r>
            <a:r>
              <a:rPr lang="pt-PT" sz="2200" b="1" dirty="0" err="1"/>
              <a:t>since</a:t>
            </a:r>
            <a:r>
              <a:rPr lang="pt-PT" sz="2200" b="1" dirty="0"/>
              <a:t> 2021)</a:t>
            </a:r>
          </a:p>
          <a:p>
            <a:pPr marL="457200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>
                <a:solidFill>
                  <a:schemeClr val="tx1"/>
                </a:solidFill>
              </a:rPr>
              <a:t>Other</a:t>
            </a:r>
            <a:r>
              <a:rPr lang="pt-PT" sz="2400" b="1" dirty="0">
                <a:solidFill>
                  <a:schemeClr val="tx1"/>
                </a:solidFill>
              </a:rPr>
              <a:t> </a:t>
            </a:r>
            <a:r>
              <a:rPr lang="pt-PT" sz="2400" b="1" dirty="0" err="1">
                <a:solidFill>
                  <a:schemeClr val="tx1"/>
                </a:solidFill>
              </a:rPr>
              <a:t>Environmental</a:t>
            </a:r>
            <a:r>
              <a:rPr lang="pt-PT" sz="2400" b="1" dirty="0">
                <a:solidFill>
                  <a:schemeClr val="tx1"/>
                </a:solidFill>
              </a:rPr>
              <a:t> </a:t>
            </a:r>
            <a:r>
              <a:rPr lang="pt-PT" sz="2400" b="1" dirty="0" err="1">
                <a:solidFill>
                  <a:schemeClr val="tx1"/>
                </a:solidFill>
              </a:rPr>
              <a:t>Programs</a:t>
            </a:r>
            <a:r>
              <a:rPr lang="pt-PT" sz="2400" b="1" dirty="0">
                <a:solidFill>
                  <a:schemeClr val="tx1"/>
                </a:solidFill>
              </a:rPr>
              <a:t>: 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300" b="1" dirty="0" err="1"/>
              <a:t>Hotels</a:t>
            </a:r>
            <a:endParaRPr lang="pt-PT" sz="2300" b="1" dirty="0"/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300" b="1" dirty="0" err="1"/>
              <a:t>Maritime-turistic</a:t>
            </a:r>
            <a:r>
              <a:rPr lang="pt-PT" sz="2300" b="1" dirty="0"/>
              <a:t> </a:t>
            </a:r>
            <a:r>
              <a:rPr lang="pt-PT" sz="2300" b="1" dirty="0" err="1"/>
              <a:t>companies</a:t>
            </a:r>
            <a:endParaRPr lang="pt-PT" sz="2300" b="1" dirty="0"/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300" b="1" dirty="0" err="1"/>
              <a:t>Nautical</a:t>
            </a:r>
            <a:r>
              <a:rPr lang="pt-PT" sz="2300" b="1" dirty="0"/>
              <a:t> Clubs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300" b="1" dirty="0"/>
              <a:t>Marinas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300" b="1" dirty="0" err="1"/>
              <a:t>Schools</a:t>
            </a:r>
            <a:endParaRPr lang="pt-PT" sz="2300" b="1" dirty="0"/>
          </a:p>
          <a:p>
            <a:pPr lvl="1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/>
              <a:t>Mainly</a:t>
            </a:r>
            <a:r>
              <a:rPr lang="pt-PT" sz="2400" b="1" dirty="0"/>
              <a:t> in </a:t>
            </a:r>
            <a:r>
              <a:rPr lang="pt-PT" sz="2400" b="1" dirty="0" err="1"/>
              <a:t>bathing</a:t>
            </a:r>
            <a:r>
              <a:rPr lang="pt-PT" sz="2400" b="1" dirty="0"/>
              <a:t> </a:t>
            </a:r>
            <a:r>
              <a:rPr lang="pt-PT" sz="2400" b="1" dirty="0" err="1"/>
              <a:t>beaches</a:t>
            </a:r>
            <a:endParaRPr lang="pt-PT" sz="2400" b="1" dirty="0"/>
          </a:p>
          <a:p>
            <a:pPr lvl="1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>
                <a:solidFill>
                  <a:schemeClr val="bg1"/>
                </a:solidFill>
              </a:rPr>
              <a:t>Litter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associated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with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recreational</a:t>
            </a:r>
            <a:r>
              <a:rPr lang="pt-PT" sz="2400" b="1" dirty="0">
                <a:solidFill>
                  <a:schemeClr val="bg1"/>
                </a:solidFill>
              </a:rPr>
              <a:t> use</a:t>
            </a:r>
          </a:p>
          <a:p>
            <a:pPr marL="1166813" lvl="1" indent="-35718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endParaRPr lang="pt-PT" b="1" dirty="0"/>
          </a:p>
          <a:p>
            <a:pPr lvl="1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endParaRPr lang="pt-PT" sz="2400" b="1" dirty="0"/>
          </a:p>
          <a:p>
            <a:pPr lvl="1" indent="-457200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endParaRPr lang="pt-PT" sz="2400" b="1" dirty="0">
              <a:solidFill>
                <a:schemeClr val="bg1"/>
              </a:solidFill>
            </a:endParaRPr>
          </a:p>
        </p:txBody>
      </p:sp>
      <p:pic>
        <p:nvPicPr>
          <p:cNvPr id="16" name="Picture 2" descr="Pode ser uma imagem de uma ou mais pessoas, pessoas em pé e ao ar livre">
            <a:extLst>
              <a:ext uri="{FF2B5EF4-FFF2-40B4-BE49-F238E27FC236}">
                <a16:creationId xmlns:a16="http://schemas.microsoft.com/office/drawing/2014/main" id="{0B0A3BE7-E24B-231C-8B7B-A346DF4343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53357" y="1423800"/>
            <a:ext cx="2674425" cy="20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Picture 4" descr="Nenhuma descrição de foto disponível.">
            <a:extLst>
              <a:ext uri="{FF2B5EF4-FFF2-40B4-BE49-F238E27FC236}">
                <a16:creationId xmlns:a16="http://schemas.microsoft.com/office/drawing/2014/main" id="{5FC106A8-17B8-3646-F95C-CC2478CDC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8989" y="1191712"/>
            <a:ext cx="2674425" cy="2005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6" descr="Pode ser uma imagem de uma ou mais pessoas, pessoas em pé e ao ar livre">
            <a:extLst>
              <a:ext uri="{FF2B5EF4-FFF2-40B4-BE49-F238E27FC236}">
                <a16:creationId xmlns:a16="http://schemas.microsoft.com/office/drawing/2014/main" id="{403F2F7D-F3E7-9161-0505-7ECF4B23F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8989" y="3778203"/>
            <a:ext cx="2674425" cy="20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Picture 8" descr="Pode ser uma imagem de uma ou mais pessoas, pessoas em pé e ao ar livre">
            <a:extLst>
              <a:ext uri="{FF2B5EF4-FFF2-40B4-BE49-F238E27FC236}">
                <a16:creationId xmlns:a16="http://schemas.microsoft.com/office/drawing/2014/main" id="{20F3336F-1967-33BC-BF9A-0150E23D6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3357" y="3977850"/>
            <a:ext cx="2674425" cy="20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10" descr="Estratégia MaRaM -Poluição Zero&quot; já tem regulamento aprovado">
            <a:extLst>
              <a:ext uri="{FF2B5EF4-FFF2-40B4-BE49-F238E27FC236}">
                <a16:creationId xmlns:a16="http://schemas.microsoft.com/office/drawing/2014/main" id="{4DC264F3-F835-6CA8-FEC7-F45DD74CC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8179" y="1714214"/>
            <a:ext cx="1820559" cy="88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5372392A-67AA-650F-B204-18C6521B67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pic>
        <p:nvPicPr>
          <p:cNvPr id="1026" name="Picture 2" descr="Programa Bandeira Azul">
            <a:extLst>
              <a:ext uri="{FF2B5EF4-FFF2-40B4-BE49-F238E27FC236}">
                <a16:creationId xmlns:a16="http://schemas.microsoft.com/office/drawing/2014/main" id="{A16FDDDC-A485-FDC4-AE92-6A7693E16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869" y="3551249"/>
            <a:ext cx="1492285" cy="107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lgarve arrecada 31 selos de turismo sustentável Green Key">
            <a:extLst>
              <a:ext uri="{FF2B5EF4-FFF2-40B4-BE49-F238E27FC236}">
                <a16:creationId xmlns:a16="http://schemas.microsoft.com/office/drawing/2014/main" id="{1CF2E5C2-265D-006F-0281-710968EC7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45" y="4703758"/>
            <a:ext cx="1071563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ocumentação – Eco-Escolas">
            <a:extLst>
              <a:ext uri="{FF2B5EF4-FFF2-40B4-BE49-F238E27FC236}">
                <a16:creationId xmlns:a16="http://schemas.microsoft.com/office/drawing/2014/main" id="{14AA747D-C32A-7ABB-0C94-0580784B1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721" y="4703758"/>
            <a:ext cx="1085979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05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8818FA-1FE3-01A1-B2FE-A20976FC9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EEA50E-AE05-975F-FD16-129E1142F49F}"/>
              </a:ext>
            </a:extLst>
          </p:cNvPr>
          <p:cNvSpPr txBox="1">
            <a:spLocks/>
          </p:cNvSpPr>
          <p:nvPr/>
        </p:nvSpPr>
        <p:spPr>
          <a:xfrm>
            <a:off x="-21" y="832397"/>
            <a:ext cx="12169668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1800"/>
              </a:spcAft>
              <a:tabLst>
                <a:tab pos="0" algn="l"/>
              </a:tabLst>
            </a:pPr>
            <a:r>
              <a:rPr lang="pt-PT" sz="3200" b="1" dirty="0">
                <a:solidFill>
                  <a:schemeClr val="tx1"/>
                </a:solidFill>
              </a:rPr>
              <a:t>	</a:t>
            </a:r>
            <a:r>
              <a:rPr lang="pt-PT" sz="3200" b="1" dirty="0" err="1">
                <a:solidFill>
                  <a:schemeClr val="tx1"/>
                </a:solidFill>
              </a:rPr>
              <a:t>Three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main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axis</a:t>
            </a:r>
            <a:endParaRPr lang="pt-PT" sz="3200" b="1" dirty="0">
              <a:solidFill>
                <a:schemeClr val="tx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7A0AB5E-29D2-8E3A-EDB8-F5EDE24497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513" y="1938531"/>
            <a:ext cx="4802392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ACD011B-E3ED-490E-AE36-6B76166A90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68358" y="1938531"/>
            <a:ext cx="3601795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3BF0EFA-EC62-26A9-5424-7AB150017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l="3" r="3"/>
          <a:stretch/>
        </p:blipFill>
        <p:spPr bwMode="auto">
          <a:xfrm>
            <a:off x="84095" y="1938531"/>
            <a:ext cx="3222231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EC02CA2D-0594-FAEC-CD4F-85F127C45E09}"/>
              </a:ext>
            </a:extLst>
          </p:cNvPr>
          <p:cNvSpPr txBox="1">
            <a:spLocks/>
          </p:cNvSpPr>
          <p:nvPr/>
        </p:nvSpPr>
        <p:spPr>
          <a:xfrm>
            <a:off x="7099617" y="5019846"/>
            <a:ext cx="5214183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Beach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clean-ups</a:t>
            </a:r>
            <a:r>
              <a:rPr lang="pt-PT" sz="2000" b="1" dirty="0">
                <a:solidFill>
                  <a:schemeClr val="tx1"/>
                </a:solidFill>
              </a:rPr>
              <a:t> in </a:t>
            </a:r>
            <a:r>
              <a:rPr lang="pt-PT" sz="2000" b="1" dirty="0" err="1">
                <a:solidFill>
                  <a:schemeClr val="tx1"/>
                </a:solidFill>
              </a:rPr>
              <a:t>remote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accumulation</a:t>
            </a:r>
            <a:r>
              <a:rPr lang="pt-PT" sz="2000" b="1" dirty="0">
                <a:solidFill>
                  <a:schemeClr val="tx1"/>
                </a:solidFill>
              </a:rPr>
              <a:t> sites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D83F4AA-2191-7FEC-8F89-DFC3DAC1A4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A1F9946-54E1-C86E-D52A-861136A92EA3}"/>
              </a:ext>
            </a:extLst>
          </p:cNvPr>
          <p:cNvSpPr txBox="1">
            <a:spLocks/>
          </p:cNvSpPr>
          <p:nvPr/>
        </p:nvSpPr>
        <p:spPr>
          <a:xfrm>
            <a:off x="4038544" y="5004952"/>
            <a:ext cx="2499352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Scientific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monitoring</a:t>
            </a:r>
            <a:endParaRPr lang="pt-PT" sz="2000" b="1" dirty="0">
              <a:solidFill>
                <a:schemeClr val="tx1"/>
              </a:solidFill>
            </a:endParaRP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6E2FD53-7389-BED8-BFE9-5DACB673BE03}"/>
              </a:ext>
            </a:extLst>
          </p:cNvPr>
          <p:cNvSpPr txBox="1">
            <a:spLocks/>
          </p:cNvSpPr>
          <p:nvPr/>
        </p:nvSpPr>
        <p:spPr>
          <a:xfrm>
            <a:off x="29607" y="4997909"/>
            <a:ext cx="3331205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 fontScale="92500" lnSpcReduction="10000"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Awareness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raising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activities</a:t>
            </a:r>
            <a:r>
              <a:rPr lang="pt-PT" sz="2000" b="1" dirty="0">
                <a:solidFill>
                  <a:schemeClr val="tx1"/>
                </a:solidFill>
              </a:rPr>
              <a:t>			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8BE2ABC9-4ED0-41BA-06F2-3F2B024CDAC9}"/>
              </a:ext>
            </a:extLst>
          </p:cNvPr>
          <p:cNvSpPr/>
          <p:nvPr/>
        </p:nvSpPr>
        <p:spPr>
          <a:xfrm>
            <a:off x="3432998" y="1835089"/>
            <a:ext cx="3833085" cy="300141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7176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7FB32E3-EE72-2B11-B15C-9B310FC425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5" t="41538"/>
          <a:stretch/>
        </p:blipFill>
        <p:spPr>
          <a:xfrm>
            <a:off x="6073657" y="4767827"/>
            <a:ext cx="6060165" cy="1987617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3B7A9FC-C6A0-0FE5-CAC2-458C2E2F14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692"/>
          <a:stretch/>
        </p:blipFill>
        <p:spPr>
          <a:xfrm>
            <a:off x="5634572" y="2780210"/>
            <a:ext cx="6060166" cy="1987617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240077A8-D016-4BC6-B489-29007A2F01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035"/>
          <a:stretch/>
        </p:blipFill>
        <p:spPr>
          <a:xfrm>
            <a:off x="5101476" y="792593"/>
            <a:ext cx="6096000" cy="198761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9AD93D8-0A57-3E25-3245-F25725DC851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9" t="15861" r="8782" b="24912"/>
          <a:stretch/>
        </p:blipFill>
        <p:spPr>
          <a:xfrm>
            <a:off x="3227615" y="4767827"/>
            <a:ext cx="2868385" cy="198761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E0EADB5-FB04-7F4B-2D2C-2B42F90896C2}"/>
              </a:ext>
            </a:extLst>
          </p:cNvPr>
          <p:cNvSpPr txBox="1"/>
          <p:nvPr/>
        </p:nvSpPr>
        <p:spPr>
          <a:xfrm>
            <a:off x="3227615" y="6497081"/>
            <a:ext cx="1421387" cy="261610"/>
          </a:xfrm>
          <a:prstGeom prst="rect">
            <a:avLst/>
          </a:prstGeom>
          <a:solidFill>
            <a:srgbClr val="69C7D3"/>
          </a:solidFill>
        </p:spPr>
        <p:txBody>
          <a:bodyPr wrap="square" rtlCol="0">
            <a:spAutoFit/>
          </a:bodyPr>
          <a:lstStyle/>
          <a:p>
            <a:r>
              <a:rPr lang="pt-PT" sz="1050" dirty="0">
                <a:solidFill>
                  <a:schemeClr val="bg1"/>
                </a:solidFill>
                <a:latin typeface="Candara Light" panose="020E0502030303020204" pitchFamily="34" charset="0"/>
                <a:cs typeface="Calibri" panose="020F0502020204030204" pitchFamily="34" charset="0"/>
              </a:rPr>
              <a:t>Baía D’Abra - Caniçal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A399E604-251D-856A-7F3A-A1296040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6577490-505D-8C4E-660B-52B11CE563F1}"/>
              </a:ext>
            </a:extLst>
          </p:cNvPr>
          <p:cNvSpPr txBox="1">
            <a:spLocks/>
          </p:cNvSpPr>
          <p:nvPr/>
        </p:nvSpPr>
        <p:spPr>
          <a:xfrm>
            <a:off x="-21" y="1191712"/>
            <a:ext cx="12169668" cy="5666287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spcAft>
                <a:spcPts val="1800"/>
              </a:spcAft>
              <a:buFont typeface="+mj-lt"/>
              <a:buAutoNum type="arabicPeriod" startAt="2"/>
              <a:tabLst>
                <a:tab pos="1257300" algn="l"/>
                <a:tab pos="1438275" algn="l"/>
              </a:tabLst>
            </a:pPr>
            <a:r>
              <a:rPr lang="pt-PT" sz="3200" b="1" dirty="0">
                <a:solidFill>
                  <a:schemeClr val="tx1"/>
                </a:solidFill>
              </a:rPr>
              <a:t>Scientific </a:t>
            </a:r>
            <a:r>
              <a:rPr lang="pt-PT" sz="3200" b="1" dirty="0" err="1">
                <a:solidFill>
                  <a:schemeClr val="tx1"/>
                </a:solidFill>
              </a:rPr>
              <a:t>monitoring</a:t>
            </a:r>
            <a:endParaRPr lang="pt-PT" sz="3200" b="1" dirty="0">
              <a:solidFill>
                <a:schemeClr val="tx1"/>
              </a:solidFill>
            </a:endParaRPr>
          </a:p>
          <a:p>
            <a:pPr algn="just">
              <a:tabLst>
                <a:tab pos="1257300" algn="l"/>
                <a:tab pos="1438275" algn="l"/>
              </a:tabLst>
            </a:pPr>
            <a:endParaRPr lang="pt-PT" sz="5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>
                <a:solidFill>
                  <a:schemeClr val="tx1"/>
                </a:solidFill>
              </a:rPr>
              <a:t>10 </a:t>
            </a:r>
            <a:r>
              <a:rPr lang="pt-PT" sz="2400" b="1" dirty="0" err="1">
                <a:solidFill>
                  <a:schemeClr val="tx1"/>
                </a:solidFill>
              </a:rPr>
              <a:t>beaches</a:t>
            </a:r>
            <a:r>
              <a:rPr lang="pt-PT" sz="2400" b="1" dirty="0">
                <a:solidFill>
                  <a:schemeClr val="tx1"/>
                </a:solidFill>
              </a:rPr>
              <a:t> (2022):</a:t>
            </a:r>
          </a:p>
          <a:p>
            <a:pPr marL="914400" lvl="1" indent="-28733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b="1" dirty="0"/>
              <a:t>7 in Madeira Island</a:t>
            </a:r>
          </a:p>
          <a:p>
            <a:pPr marL="914400" lvl="1" indent="-287338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b="1" dirty="0"/>
              <a:t>2 in Porto Santo</a:t>
            </a:r>
          </a:p>
          <a:p>
            <a:pPr marL="914400" lvl="1" indent="-287338" algn="just">
              <a:spcAft>
                <a:spcPts val="24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b="1" dirty="0"/>
              <a:t>1 in Desertas </a:t>
            </a:r>
            <a:r>
              <a:rPr lang="pt-PT" b="1" dirty="0" err="1"/>
              <a:t>Islands</a:t>
            </a:r>
            <a:endParaRPr lang="pt-PT" b="1" dirty="0"/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>
                <a:solidFill>
                  <a:schemeClr val="tx1"/>
                </a:solidFill>
              </a:rPr>
              <a:t>No regular (</a:t>
            </a:r>
            <a:r>
              <a:rPr lang="pt-PT" sz="2400" b="1" dirty="0" err="1">
                <a:solidFill>
                  <a:schemeClr val="tx1"/>
                </a:solidFill>
              </a:rPr>
              <a:t>massive</a:t>
            </a:r>
            <a:r>
              <a:rPr lang="pt-PT" sz="2400" b="1" dirty="0">
                <a:solidFill>
                  <a:schemeClr val="tx1"/>
                </a:solidFill>
              </a:rPr>
              <a:t>) </a:t>
            </a:r>
            <a:r>
              <a:rPr lang="pt-PT" sz="2400" b="1" dirty="0" err="1">
                <a:solidFill>
                  <a:schemeClr val="tx1"/>
                </a:solidFill>
              </a:rPr>
              <a:t>activities</a:t>
            </a:r>
            <a:r>
              <a:rPr lang="pt-PT" sz="2400" b="1" dirty="0">
                <a:solidFill>
                  <a:schemeClr val="tx1"/>
                </a:solidFill>
              </a:rPr>
              <a:t> 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>
                <a:solidFill>
                  <a:schemeClr val="tx1"/>
                </a:solidFill>
              </a:rPr>
              <a:t>A </a:t>
            </a:r>
            <a:r>
              <a:rPr lang="pt-PT" sz="2400" b="1" dirty="0" err="1">
                <a:solidFill>
                  <a:schemeClr val="tx1"/>
                </a:solidFill>
              </a:rPr>
              <a:t>trained</a:t>
            </a:r>
            <a:r>
              <a:rPr lang="pt-PT" sz="2400" b="1" dirty="0">
                <a:solidFill>
                  <a:schemeClr val="tx1"/>
                </a:solidFill>
              </a:rPr>
              <a:t> </a:t>
            </a:r>
            <a:r>
              <a:rPr lang="pt-PT" sz="2400" b="1" dirty="0" err="1">
                <a:solidFill>
                  <a:schemeClr val="tx1"/>
                </a:solidFill>
              </a:rPr>
              <a:t>monitoring</a:t>
            </a:r>
            <a:r>
              <a:rPr lang="pt-PT" sz="2400" b="1" dirty="0">
                <a:solidFill>
                  <a:schemeClr val="tx1"/>
                </a:solidFill>
              </a:rPr>
              <a:t> team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>
                <a:solidFill>
                  <a:schemeClr val="tx1"/>
                </a:solidFill>
              </a:rPr>
              <a:t>Contribution</a:t>
            </a:r>
            <a:r>
              <a:rPr lang="pt-PT" sz="2400" b="1" dirty="0">
                <a:solidFill>
                  <a:schemeClr val="tx1"/>
                </a:solidFill>
              </a:rPr>
              <a:t> for MSFD </a:t>
            </a:r>
            <a:r>
              <a:rPr lang="pt-PT" sz="2400" b="1" dirty="0" err="1">
                <a:solidFill>
                  <a:schemeClr val="tx1"/>
                </a:solidFill>
              </a:rPr>
              <a:t>reporting</a:t>
            </a:r>
            <a:endParaRPr lang="pt-PT" sz="24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 err="1">
                <a:solidFill>
                  <a:schemeClr val="tx1"/>
                </a:solidFill>
              </a:rPr>
              <a:t>Integration</a:t>
            </a:r>
            <a:r>
              <a:rPr lang="pt-PT" sz="2400" b="1" dirty="0">
                <a:solidFill>
                  <a:schemeClr val="tx1"/>
                </a:solidFill>
              </a:rPr>
              <a:t> in OSPAR Data Base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400" b="1" dirty="0">
                <a:solidFill>
                  <a:schemeClr val="bg1"/>
                </a:solidFill>
              </a:rPr>
              <a:t>Data </a:t>
            </a:r>
            <a:r>
              <a:rPr lang="pt-PT" sz="2400" b="1" dirty="0" err="1">
                <a:solidFill>
                  <a:schemeClr val="bg1"/>
                </a:solidFill>
              </a:rPr>
              <a:t>sharing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with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international</a:t>
            </a:r>
            <a:r>
              <a:rPr lang="pt-PT" sz="2400" b="1" dirty="0">
                <a:solidFill>
                  <a:schemeClr val="bg1"/>
                </a:solidFill>
              </a:rPr>
              <a:t> </a:t>
            </a:r>
            <a:r>
              <a:rPr lang="pt-PT" sz="2400" b="1" dirty="0" err="1">
                <a:solidFill>
                  <a:schemeClr val="bg1"/>
                </a:solidFill>
              </a:rPr>
              <a:t>partners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C202500-3C6E-5FD4-BE6E-B4BAF290582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graphicFrame>
        <p:nvGraphicFramePr>
          <p:cNvPr id="10" name="Objeto 9">
            <a:extLst>
              <a:ext uri="{FF2B5EF4-FFF2-40B4-BE49-F238E27FC236}">
                <a16:creationId xmlns:a16="http://schemas.microsoft.com/office/drawing/2014/main" id="{622F7CE0-ED5E-E5A0-69D9-314F0E1AD0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45069" y="1931026"/>
          <a:ext cx="273367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2733840" imgH="1285920" progId="PBrush">
                  <p:embed/>
                </p:oleObj>
              </mc:Choice>
              <mc:Fallback>
                <p:oleObj name="Bitmap Image" r:id="rId8" imgW="2733840" imgH="1285920" progId="PBrush">
                  <p:embed/>
                  <p:pic>
                    <p:nvPicPr>
                      <p:cNvPr id="10" name="Objeto 9">
                        <a:extLst>
                          <a:ext uri="{FF2B5EF4-FFF2-40B4-BE49-F238E27FC236}">
                            <a16:creationId xmlns:a16="http://schemas.microsoft.com/office/drawing/2014/main" id="{622F7CE0-ED5E-E5A0-69D9-314F0E1AD0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45069" y="1931026"/>
                        <a:ext cx="2733675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extLst>
              <a:ext uri="{FF2B5EF4-FFF2-40B4-BE49-F238E27FC236}">
                <a16:creationId xmlns:a16="http://schemas.microsoft.com/office/drawing/2014/main" id="{297DAA1B-4F80-BF8F-418C-DD40C0063C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89315" y="852486"/>
          <a:ext cx="236220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2362320" imgH="1933560" progId="PBrush">
                  <p:embed/>
                </p:oleObj>
              </mc:Choice>
              <mc:Fallback>
                <p:oleObj name="Bitmap Image" r:id="rId10" imgW="2362320" imgH="1933560" progId="PBrush">
                  <p:embed/>
                  <p:pic>
                    <p:nvPicPr>
                      <p:cNvPr id="11" name="Objeto 10">
                        <a:extLst>
                          <a:ext uri="{FF2B5EF4-FFF2-40B4-BE49-F238E27FC236}">
                            <a16:creationId xmlns:a16="http://schemas.microsoft.com/office/drawing/2014/main" id="{297DAA1B-4F80-BF8F-418C-DD40C0063C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89315" y="852486"/>
                        <a:ext cx="2362200" cy="193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extLst>
              <a:ext uri="{FF2B5EF4-FFF2-40B4-BE49-F238E27FC236}">
                <a16:creationId xmlns:a16="http://schemas.microsoft.com/office/drawing/2014/main" id="{3D224B8E-74ED-5E6E-2D5D-A27E3FC4B5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8122" y="3641851"/>
          <a:ext cx="22574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2" imgW="2257560" imgH="1276200" progId="PBrush">
                  <p:embed/>
                </p:oleObj>
              </mc:Choice>
              <mc:Fallback>
                <p:oleObj name="Bitmap Image" r:id="rId12" imgW="2257560" imgH="1276200" progId="PBrush">
                  <p:embed/>
                  <p:pic>
                    <p:nvPicPr>
                      <p:cNvPr id="12" name="Objeto 11">
                        <a:extLst>
                          <a:ext uri="{FF2B5EF4-FFF2-40B4-BE49-F238E27FC236}">
                            <a16:creationId xmlns:a16="http://schemas.microsoft.com/office/drawing/2014/main" id="{3D224B8E-74ED-5E6E-2D5D-A27E3FC4B5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8122" y="3641851"/>
                        <a:ext cx="225742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53C9E211-0080-C165-E56D-1CF1BB852D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88486" y="3476834"/>
          <a:ext cx="270510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2705040" imgH="1276200" progId="PBrush">
                  <p:embed/>
                </p:oleObj>
              </mc:Choice>
              <mc:Fallback>
                <p:oleObj name="Bitmap Image" r:id="rId14" imgW="2705040" imgH="1276200" progId="PBrush">
                  <p:embed/>
                  <p:pic>
                    <p:nvPicPr>
                      <p:cNvPr id="13" name="Objeto 12">
                        <a:extLst>
                          <a:ext uri="{FF2B5EF4-FFF2-40B4-BE49-F238E27FC236}">
                            <a16:creationId xmlns:a16="http://schemas.microsoft.com/office/drawing/2014/main" id="{53C9E211-0080-C165-E56D-1CF1BB852D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88486" y="3476834"/>
                        <a:ext cx="2705100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extLst>
              <a:ext uri="{FF2B5EF4-FFF2-40B4-BE49-F238E27FC236}">
                <a16:creationId xmlns:a16="http://schemas.microsoft.com/office/drawing/2014/main" id="{DC624910-C475-C888-E27C-AE5B5C287F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88166" y="1463174"/>
          <a:ext cx="234315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6" imgW="2343240" imgH="1876320" progId="PBrush">
                  <p:embed/>
                </p:oleObj>
              </mc:Choice>
              <mc:Fallback>
                <p:oleObj name="Bitmap Image" r:id="rId16" imgW="2343240" imgH="1876320" progId="PBrush">
                  <p:embed/>
                  <p:pic>
                    <p:nvPicPr>
                      <p:cNvPr id="14" name="Objeto 13">
                        <a:extLst>
                          <a:ext uri="{FF2B5EF4-FFF2-40B4-BE49-F238E27FC236}">
                            <a16:creationId xmlns:a16="http://schemas.microsoft.com/office/drawing/2014/main" id="{DC624910-C475-C888-E27C-AE5B5C287F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88166" y="1463174"/>
                        <a:ext cx="2343150" cy="187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to 14">
            <a:extLst>
              <a:ext uri="{FF2B5EF4-FFF2-40B4-BE49-F238E27FC236}">
                <a16:creationId xmlns:a16="http://schemas.microsoft.com/office/drawing/2014/main" id="{2E725F29-47CC-EDFE-946B-8FE094A795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62415" y="3180816"/>
          <a:ext cx="2257425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8" imgW="2257560" imgH="1209600" progId="PBrush">
                  <p:embed/>
                </p:oleObj>
              </mc:Choice>
              <mc:Fallback>
                <p:oleObj name="Bitmap Image" r:id="rId18" imgW="2257560" imgH="1209600" progId="PBrush">
                  <p:embed/>
                  <p:pic>
                    <p:nvPicPr>
                      <p:cNvPr id="15" name="Objeto 14">
                        <a:extLst>
                          <a:ext uri="{FF2B5EF4-FFF2-40B4-BE49-F238E27FC236}">
                            <a16:creationId xmlns:a16="http://schemas.microsoft.com/office/drawing/2014/main" id="{2E725F29-47CC-EDFE-946B-8FE094A795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62415" y="3180816"/>
                        <a:ext cx="2257425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Imagem 15">
            <a:extLst>
              <a:ext uri="{FF2B5EF4-FFF2-40B4-BE49-F238E27FC236}">
                <a16:creationId xmlns:a16="http://schemas.microsoft.com/office/drawing/2014/main" id="{2CABAEDC-F546-EF19-C137-D8F61C11F5EA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/>
          <a:stretch/>
        </p:blipFill>
        <p:spPr>
          <a:xfrm>
            <a:off x="5074616" y="4918201"/>
            <a:ext cx="2257425" cy="1693068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5A977D7B-13B2-C7AC-49F2-8E04F4CB839F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/>
          <a:stretch/>
        </p:blipFill>
        <p:spPr>
          <a:xfrm>
            <a:off x="7438260" y="4655804"/>
            <a:ext cx="2257425" cy="1693068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435F878-9356-5F99-6A71-740A9032E86A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/>
        </p:blipFill>
        <p:spPr>
          <a:xfrm>
            <a:off x="9908122" y="5169419"/>
            <a:ext cx="2049088" cy="1536816"/>
          </a:xfrm>
          <a:prstGeom prst="rect">
            <a:avLst/>
          </a:prstGeom>
        </p:spPr>
      </p:pic>
      <p:pic>
        <p:nvPicPr>
          <p:cNvPr id="19" name="Picture 6" descr="Resultado de imagem para diretiva quadro estratÃ©gia marinha">
            <a:extLst>
              <a:ext uri="{FF2B5EF4-FFF2-40B4-BE49-F238E27FC236}">
                <a16:creationId xmlns:a16="http://schemas.microsoft.com/office/drawing/2014/main" id="{D6EDB9D7-964F-D34A-CE11-B2122822E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140" y="760456"/>
            <a:ext cx="4419938" cy="445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4" descr="https://www.ospar.org/site/templates/styles/img/logo.png">
            <a:extLst>
              <a:ext uri="{FF2B5EF4-FFF2-40B4-BE49-F238E27FC236}">
                <a16:creationId xmlns:a16="http://schemas.microsoft.com/office/drawing/2014/main" id="{10ECEC80-8C00-6734-1548-92C46310F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0141" y="5222384"/>
            <a:ext cx="4419938" cy="60697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</p:pic>
      <p:pic>
        <p:nvPicPr>
          <p:cNvPr id="21" name="Imagem 20" descr="Uma imagem com texto&#10;&#10;Descrição gerada automaticamente">
            <a:extLst>
              <a:ext uri="{FF2B5EF4-FFF2-40B4-BE49-F238E27FC236}">
                <a16:creationId xmlns:a16="http://schemas.microsoft.com/office/drawing/2014/main" id="{E48242CA-4344-87E5-4C22-481CC7174D85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066"/>
          <a:stretch/>
        </p:blipFill>
        <p:spPr>
          <a:xfrm>
            <a:off x="6978744" y="5825697"/>
            <a:ext cx="1465074" cy="762001"/>
          </a:xfrm>
          <a:prstGeom prst="rect">
            <a:avLst/>
          </a:prstGeom>
        </p:spPr>
      </p:pic>
      <p:pic>
        <p:nvPicPr>
          <p:cNvPr id="22" name="Picture 2" descr="CleanAtlantic">
            <a:extLst>
              <a:ext uri="{FF2B5EF4-FFF2-40B4-BE49-F238E27FC236}">
                <a16:creationId xmlns:a16="http://schemas.microsoft.com/office/drawing/2014/main" id="{65B80788-E055-83A0-E6D1-891CD8C432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367"/>
          <a:stretch/>
        </p:blipFill>
        <p:spPr bwMode="auto">
          <a:xfrm>
            <a:off x="8875191" y="5815055"/>
            <a:ext cx="1319516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BC95D5CA-62D7-0646-106E-B4EBED1F102F}"/>
              </a:ext>
            </a:extLst>
          </p:cNvPr>
          <p:cNvSpPr/>
          <p:nvPr/>
        </p:nvSpPr>
        <p:spPr>
          <a:xfrm>
            <a:off x="6852736" y="2025859"/>
            <a:ext cx="871025" cy="76899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77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7F3A554B-40A1-A0EE-27A2-762DA6DB6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2FBCC44D-3115-F217-5597-79BDF10CD687}"/>
              </a:ext>
            </a:extLst>
          </p:cNvPr>
          <p:cNvSpPr txBox="1">
            <a:spLocks/>
          </p:cNvSpPr>
          <p:nvPr/>
        </p:nvSpPr>
        <p:spPr>
          <a:xfrm>
            <a:off x="-21" y="1113888"/>
            <a:ext cx="12169668" cy="56662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spcAft>
                <a:spcPts val="1800"/>
              </a:spcAft>
              <a:buFont typeface="+mj-lt"/>
              <a:buAutoNum type="arabicPeriod" startAt="2"/>
              <a:tabLst>
                <a:tab pos="1257300" algn="l"/>
                <a:tab pos="1438275" algn="l"/>
              </a:tabLst>
            </a:pPr>
            <a:r>
              <a:rPr lang="pt-PT" sz="3200" b="1" dirty="0">
                <a:solidFill>
                  <a:schemeClr val="tx1"/>
                </a:solidFill>
              </a:rPr>
              <a:t>Scientific </a:t>
            </a:r>
            <a:r>
              <a:rPr lang="pt-PT" sz="3200" b="1" dirty="0" err="1">
                <a:solidFill>
                  <a:schemeClr val="tx1"/>
                </a:solidFill>
              </a:rPr>
              <a:t>monitoring</a:t>
            </a:r>
            <a:endParaRPr lang="pt-PT" sz="3200" b="1" dirty="0">
              <a:solidFill>
                <a:schemeClr val="tx1"/>
              </a:solidFill>
            </a:endParaRPr>
          </a:p>
          <a:p>
            <a:pPr algn="just">
              <a:tabLst>
                <a:tab pos="1257300" algn="l"/>
                <a:tab pos="1438275" algn="l"/>
              </a:tabLst>
            </a:pPr>
            <a:endParaRPr lang="pt-PT" sz="5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 err="1">
                <a:solidFill>
                  <a:schemeClr val="tx1"/>
                </a:solidFill>
              </a:rPr>
              <a:t>Baseline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definition</a:t>
            </a:r>
            <a:r>
              <a:rPr lang="pt-PT" sz="2800" b="1" dirty="0">
                <a:solidFill>
                  <a:schemeClr val="tx1"/>
                </a:solidFill>
              </a:rPr>
              <a:t> (2020-2021)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 err="1">
                <a:solidFill>
                  <a:schemeClr val="tx1"/>
                </a:solidFill>
              </a:rPr>
              <a:t>Trends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over</a:t>
            </a:r>
            <a:r>
              <a:rPr lang="pt-PT" sz="2800" b="1" dirty="0">
                <a:solidFill>
                  <a:schemeClr val="tx1"/>
                </a:solidFill>
              </a:rPr>
              <a:t> time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>
                <a:solidFill>
                  <a:schemeClr val="tx1"/>
                </a:solidFill>
              </a:rPr>
              <a:t>Regional TOP10 </a:t>
            </a:r>
            <a:r>
              <a:rPr lang="pt-PT" sz="2800" b="1" dirty="0" err="1">
                <a:solidFill>
                  <a:schemeClr val="tx1"/>
                </a:solidFill>
              </a:rPr>
              <a:t>items</a:t>
            </a:r>
            <a:r>
              <a:rPr lang="pt-PT" sz="2800" b="1" dirty="0">
                <a:solidFill>
                  <a:schemeClr val="tx1"/>
                </a:solidFill>
              </a:rPr>
              <a:t> (2020-2022)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>
                <a:solidFill>
                  <a:schemeClr val="tx1"/>
                </a:solidFill>
              </a:rPr>
              <a:t>Regional SUP TOP 10 (2020-2022)</a:t>
            </a: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 err="1">
                <a:solidFill>
                  <a:schemeClr val="tx1"/>
                </a:solidFill>
              </a:rPr>
              <a:t>Evaluation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of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the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measures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effectiveness</a:t>
            </a:r>
            <a:endParaRPr lang="pt-PT" sz="28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 err="1">
                <a:solidFill>
                  <a:schemeClr val="tx1"/>
                </a:solidFill>
              </a:rPr>
              <a:t>Definition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of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new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policy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measures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545D997-329D-FF48-A124-66AC087EA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77" t="17574" r="7808" b="9457"/>
          <a:stretch/>
        </p:blipFill>
        <p:spPr>
          <a:xfrm>
            <a:off x="4647225" y="3235365"/>
            <a:ext cx="7522422" cy="36190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B8BEB2A-C32E-57E6-5031-343AE22898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658" t="28210" r="28789" b="28281"/>
          <a:stretch/>
        </p:blipFill>
        <p:spPr>
          <a:xfrm>
            <a:off x="6585626" y="1104938"/>
            <a:ext cx="3683072" cy="2118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6904138-7E27-BC6F-3934-CC9B75A3515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598F9408-0188-2806-D012-46FF36EDEF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519449"/>
              </p:ext>
            </p:extLst>
          </p:nvPr>
        </p:nvGraphicFramePr>
        <p:xfrm>
          <a:off x="5854572" y="1673224"/>
          <a:ext cx="6315075" cy="351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4076626" imgH="2266708" progId="Excel.Sheet.12">
                  <p:embed/>
                </p:oleObj>
              </mc:Choice>
              <mc:Fallback>
                <p:oleObj name="Worksheet" r:id="rId6" imgW="4076626" imgH="2266708" progId="Excel.Sheet.12">
                  <p:embed/>
                  <p:pic>
                    <p:nvPicPr>
                      <p:cNvPr id="8" name="Objeto 7">
                        <a:extLst>
                          <a:ext uri="{FF2B5EF4-FFF2-40B4-BE49-F238E27FC236}">
                            <a16:creationId xmlns:a16="http://schemas.microsoft.com/office/drawing/2014/main" id="{598F9408-0188-2806-D012-46FF36EDEF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54572" y="1673224"/>
                        <a:ext cx="6315075" cy="351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Imagem 8">
            <a:extLst>
              <a:ext uri="{FF2B5EF4-FFF2-40B4-BE49-F238E27FC236}">
                <a16:creationId xmlns:a16="http://schemas.microsoft.com/office/drawing/2014/main" id="{EA5A474D-2716-A526-CEE8-DAF2F0B4D4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380" t="4718" r="1381" b="6422"/>
          <a:stretch/>
        </p:blipFill>
        <p:spPr>
          <a:xfrm>
            <a:off x="6541211" y="3595435"/>
            <a:ext cx="4752602" cy="331784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DD0609B4-557B-458A-EE08-C454BF3683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8" t="10746" r="51018" b="9142"/>
          <a:stretch/>
        </p:blipFill>
        <p:spPr>
          <a:xfrm>
            <a:off x="6519004" y="642026"/>
            <a:ext cx="4797121" cy="3025302"/>
          </a:xfrm>
          <a:prstGeom prst="rect">
            <a:avLst/>
          </a:prstGeom>
        </p:spPr>
      </p:pic>
      <p:pic>
        <p:nvPicPr>
          <p:cNvPr id="11" name="Picture 17">
            <a:extLst>
              <a:ext uri="{FF2B5EF4-FFF2-40B4-BE49-F238E27FC236}">
                <a16:creationId xmlns:a16="http://schemas.microsoft.com/office/drawing/2014/main" id="{613DD948-9E80-9D14-E143-4C6E06BC23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5242" y="1268005"/>
            <a:ext cx="2517853" cy="1446064"/>
          </a:xfrm>
          <a:prstGeom prst="rect">
            <a:avLst/>
          </a:prstGeom>
        </p:spPr>
      </p:pic>
      <p:pic>
        <p:nvPicPr>
          <p:cNvPr id="12" name="Picture 22">
            <a:extLst>
              <a:ext uri="{FF2B5EF4-FFF2-40B4-BE49-F238E27FC236}">
                <a16:creationId xmlns:a16="http://schemas.microsoft.com/office/drawing/2014/main" id="{1FCBFE44-DA2B-953D-2C64-AA3B35FAB13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208" y="2915202"/>
            <a:ext cx="3522256" cy="1168049"/>
          </a:xfrm>
          <a:prstGeom prst="rect">
            <a:avLst/>
          </a:prstGeom>
        </p:spPr>
      </p:pic>
      <p:pic>
        <p:nvPicPr>
          <p:cNvPr id="13" name="Imagem 12" descr="Uma imagem com exterior, barco, água, navio&#10;&#10;Descrição gerada automaticamente">
            <a:extLst>
              <a:ext uri="{FF2B5EF4-FFF2-40B4-BE49-F238E27FC236}">
                <a16:creationId xmlns:a16="http://schemas.microsoft.com/office/drawing/2014/main" id="{FB0B4214-2EBA-5632-8E21-65C5F0F64E4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4362" y="2861802"/>
            <a:ext cx="1996386" cy="107391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0A4DA086-2DCB-F52F-8186-136ED61FE91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2290" y="1290867"/>
            <a:ext cx="2645189" cy="1446064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BF67608C-CBB8-E3CC-AE41-83DA18725F0C}"/>
              </a:ext>
            </a:extLst>
          </p:cNvPr>
          <p:cNvGrpSpPr/>
          <p:nvPr/>
        </p:nvGrpSpPr>
        <p:grpSpPr>
          <a:xfrm>
            <a:off x="7155260" y="4522865"/>
            <a:ext cx="2101510" cy="2070944"/>
            <a:chOff x="1016084" y="1089930"/>
            <a:chExt cx="5441277" cy="5009878"/>
          </a:xfrm>
        </p:grpSpPr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49480AC4-183E-8DA4-83B6-278962AA1D04}"/>
                </a:ext>
              </a:extLst>
            </p:cNvPr>
            <p:cNvSpPr txBox="1"/>
            <p:nvPr/>
          </p:nvSpPr>
          <p:spPr>
            <a:xfrm>
              <a:off x="3281610" y="5206347"/>
              <a:ext cx="478310" cy="893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pt-PT" dirty="0"/>
            </a:p>
          </p:txBody>
        </p:sp>
        <p:pic>
          <p:nvPicPr>
            <p:cNvPr id="17" name="Picture 6" descr="Estratégia Resíduos Madeira">
              <a:extLst>
                <a:ext uri="{FF2B5EF4-FFF2-40B4-BE49-F238E27FC236}">
                  <a16:creationId xmlns:a16="http://schemas.microsoft.com/office/drawing/2014/main" id="{0D1F9581-03B8-6856-5B99-232BDDDEB94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6038"/>
            <a:stretch/>
          </p:blipFill>
          <p:spPr bwMode="auto">
            <a:xfrm>
              <a:off x="1016084" y="1089930"/>
              <a:ext cx="5441277" cy="4004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10" descr="Economia Circular na Madeira">
            <a:extLst>
              <a:ext uri="{FF2B5EF4-FFF2-40B4-BE49-F238E27FC236}">
                <a16:creationId xmlns:a16="http://schemas.microsoft.com/office/drawing/2014/main" id="{45374926-DC24-2857-ECEF-DD7118A5EC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09" b="9828"/>
          <a:stretch/>
        </p:blipFill>
        <p:spPr bwMode="auto">
          <a:xfrm>
            <a:off x="9520771" y="4222025"/>
            <a:ext cx="2648766" cy="2555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8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re 1">
            <a:extLst>
              <a:ext uri="{FF2B5EF4-FFF2-40B4-BE49-F238E27FC236}">
                <a16:creationId xmlns:a16="http://schemas.microsoft.com/office/drawing/2014/main" id="{B6C43A6D-9729-3611-171C-177F2169B670}"/>
              </a:ext>
            </a:extLst>
          </p:cNvPr>
          <p:cNvSpPr txBox="1">
            <a:spLocks/>
          </p:cNvSpPr>
          <p:nvPr/>
        </p:nvSpPr>
        <p:spPr>
          <a:xfrm>
            <a:off x="0" y="151765"/>
            <a:ext cx="12192000" cy="709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/>
              <a:t>Madeira’s beach-litter monitoring program</a:t>
            </a:r>
            <a:endParaRPr lang="en-US" sz="4800" b="1" dirty="0"/>
          </a:p>
        </p:txBody>
      </p:sp>
      <p:sp>
        <p:nvSpPr>
          <p:cNvPr id="38" name="Espace réservé du contenu 2">
            <a:extLst>
              <a:ext uri="{FF2B5EF4-FFF2-40B4-BE49-F238E27FC236}">
                <a16:creationId xmlns:a16="http://schemas.microsoft.com/office/drawing/2014/main" id="{0F38B3BD-5E96-7C0B-D485-6375311406BB}"/>
              </a:ext>
            </a:extLst>
          </p:cNvPr>
          <p:cNvSpPr txBox="1">
            <a:spLocks/>
          </p:cNvSpPr>
          <p:nvPr/>
        </p:nvSpPr>
        <p:spPr>
          <a:xfrm>
            <a:off x="-21" y="868254"/>
            <a:ext cx="12169668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1800"/>
              </a:spcAft>
              <a:tabLst>
                <a:tab pos="0" algn="l"/>
              </a:tabLst>
            </a:pPr>
            <a:r>
              <a:rPr lang="pt-PT" sz="3200" b="1" dirty="0">
                <a:solidFill>
                  <a:schemeClr val="tx1"/>
                </a:solidFill>
              </a:rPr>
              <a:t>	</a:t>
            </a:r>
            <a:r>
              <a:rPr lang="pt-PT" sz="3200" b="1" dirty="0" err="1">
                <a:solidFill>
                  <a:schemeClr val="tx1"/>
                </a:solidFill>
              </a:rPr>
              <a:t>Three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main</a:t>
            </a:r>
            <a:r>
              <a:rPr lang="pt-PT" sz="3200" b="1" dirty="0">
                <a:solidFill>
                  <a:schemeClr val="tx1"/>
                </a:solidFill>
              </a:rPr>
              <a:t> </a:t>
            </a:r>
            <a:r>
              <a:rPr lang="pt-PT" sz="3200" b="1" dirty="0" err="1">
                <a:solidFill>
                  <a:schemeClr val="tx1"/>
                </a:solidFill>
              </a:rPr>
              <a:t>axis</a:t>
            </a:r>
            <a:endParaRPr lang="pt-PT" sz="3200" b="1" dirty="0">
              <a:solidFill>
                <a:schemeClr val="tx1"/>
              </a:solidFill>
            </a:endParaRPr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6C6E460B-C0F0-2400-030E-0388CB1F13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5513" y="1974388"/>
            <a:ext cx="4802392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0A1CEEA0-FF2C-4B4D-4F48-3E06115695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68358" y="1974388"/>
            <a:ext cx="3601795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" name="Picture 2">
            <a:extLst>
              <a:ext uri="{FF2B5EF4-FFF2-40B4-BE49-F238E27FC236}">
                <a16:creationId xmlns:a16="http://schemas.microsoft.com/office/drawing/2014/main" id="{4C3BD457-481A-9327-441F-0F64AB08BF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l="3" r="3"/>
          <a:stretch/>
        </p:blipFill>
        <p:spPr bwMode="auto">
          <a:xfrm>
            <a:off x="84095" y="1974388"/>
            <a:ext cx="3222231" cy="2701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2" name="Espace réservé du contenu 2">
            <a:extLst>
              <a:ext uri="{FF2B5EF4-FFF2-40B4-BE49-F238E27FC236}">
                <a16:creationId xmlns:a16="http://schemas.microsoft.com/office/drawing/2014/main" id="{89A526BA-DC0B-9AE3-3205-CB156E559B4A}"/>
              </a:ext>
            </a:extLst>
          </p:cNvPr>
          <p:cNvSpPr txBox="1">
            <a:spLocks/>
          </p:cNvSpPr>
          <p:nvPr/>
        </p:nvSpPr>
        <p:spPr>
          <a:xfrm>
            <a:off x="7099617" y="5055703"/>
            <a:ext cx="5214183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Beach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clean-ups</a:t>
            </a:r>
            <a:r>
              <a:rPr lang="pt-PT" sz="2000" b="1" dirty="0">
                <a:solidFill>
                  <a:schemeClr val="tx1"/>
                </a:solidFill>
              </a:rPr>
              <a:t> in </a:t>
            </a:r>
            <a:r>
              <a:rPr lang="pt-PT" sz="2000" b="1" dirty="0" err="1">
                <a:solidFill>
                  <a:schemeClr val="tx1"/>
                </a:solidFill>
              </a:rPr>
              <a:t>remote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accumulation</a:t>
            </a:r>
            <a:r>
              <a:rPr lang="pt-PT" sz="2000" b="1" dirty="0">
                <a:solidFill>
                  <a:schemeClr val="tx1"/>
                </a:solidFill>
              </a:rPr>
              <a:t> sites</a:t>
            </a:r>
          </a:p>
        </p:txBody>
      </p:sp>
      <p:pic>
        <p:nvPicPr>
          <p:cNvPr id="43" name="Imagem 42">
            <a:extLst>
              <a:ext uri="{FF2B5EF4-FFF2-40B4-BE49-F238E27FC236}">
                <a16:creationId xmlns:a16="http://schemas.microsoft.com/office/drawing/2014/main" id="{916589C8-22F7-69BD-6099-A9B4D83910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sp>
        <p:nvSpPr>
          <p:cNvPr id="44" name="Espace réservé du contenu 2">
            <a:extLst>
              <a:ext uri="{FF2B5EF4-FFF2-40B4-BE49-F238E27FC236}">
                <a16:creationId xmlns:a16="http://schemas.microsoft.com/office/drawing/2014/main" id="{D40848CE-3FDE-7993-3DED-CB1ED3AF9468}"/>
              </a:ext>
            </a:extLst>
          </p:cNvPr>
          <p:cNvSpPr txBox="1">
            <a:spLocks/>
          </p:cNvSpPr>
          <p:nvPr/>
        </p:nvSpPr>
        <p:spPr>
          <a:xfrm>
            <a:off x="4038544" y="5040809"/>
            <a:ext cx="2499352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Scientific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monitoring</a:t>
            </a:r>
            <a:endParaRPr lang="pt-PT" sz="2000" b="1" dirty="0">
              <a:solidFill>
                <a:schemeClr val="tx1"/>
              </a:solidFill>
            </a:endParaRPr>
          </a:p>
        </p:txBody>
      </p:sp>
      <p:sp>
        <p:nvSpPr>
          <p:cNvPr id="45" name="Espace réservé du contenu 2">
            <a:extLst>
              <a:ext uri="{FF2B5EF4-FFF2-40B4-BE49-F238E27FC236}">
                <a16:creationId xmlns:a16="http://schemas.microsoft.com/office/drawing/2014/main" id="{DDF2F317-00E1-89AB-0B44-86E4E542B183}"/>
              </a:ext>
            </a:extLst>
          </p:cNvPr>
          <p:cNvSpPr txBox="1">
            <a:spLocks/>
          </p:cNvSpPr>
          <p:nvPr/>
        </p:nvSpPr>
        <p:spPr>
          <a:xfrm>
            <a:off x="29607" y="5033766"/>
            <a:ext cx="3331205" cy="637560"/>
          </a:xfrm>
          <a:prstGeom prst="rect">
            <a:avLst/>
          </a:prstGeom>
        </p:spPr>
        <p:txBody>
          <a:bodyPr vert="horz" lIns="91440" tIns="45720" rIns="91440" bIns="45720" numCol="1" rtlCol="0" anchor="t">
            <a:normAutofit fontScale="92500" lnSpcReduction="10000"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800"/>
              </a:spcAft>
              <a:tabLst>
                <a:tab pos="0" algn="l"/>
              </a:tabLst>
            </a:pPr>
            <a:r>
              <a:rPr lang="pt-PT" sz="2000" b="1" dirty="0" err="1">
                <a:solidFill>
                  <a:schemeClr val="tx1"/>
                </a:solidFill>
              </a:rPr>
              <a:t>Awareness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raising</a:t>
            </a:r>
            <a:r>
              <a:rPr lang="pt-PT" sz="2000" b="1" dirty="0">
                <a:solidFill>
                  <a:schemeClr val="tx1"/>
                </a:solidFill>
              </a:rPr>
              <a:t> </a:t>
            </a:r>
            <a:r>
              <a:rPr lang="pt-PT" sz="2000" b="1" dirty="0" err="1">
                <a:solidFill>
                  <a:schemeClr val="tx1"/>
                </a:solidFill>
              </a:rPr>
              <a:t>activities</a:t>
            </a:r>
            <a:r>
              <a:rPr lang="pt-PT" sz="2000" b="1" dirty="0">
                <a:solidFill>
                  <a:schemeClr val="tx1"/>
                </a:solidFill>
              </a:rPr>
              <a:t>			</a:t>
            </a: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AB2C27E9-2EC7-4A67-5BE0-69C71C40EC0A}"/>
              </a:ext>
            </a:extLst>
          </p:cNvPr>
          <p:cNvSpPr/>
          <p:nvPr/>
        </p:nvSpPr>
        <p:spPr>
          <a:xfrm>
            <a:off x="7244612" y="1870946"/>
            <a:ext cx="4925035" cy="300141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391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91D00714-5140-0FD7-0F1B-DAC6F5196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1765"/>
            <a:ext cx="12192000" cy="70991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/>
              <a:t>Madeira’s beach-litter monitoring program</a:t>
            </a:r>
            <a:endParaRPr lang="en-US" sz="4800" b="1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72CAF1A-15B5-62D1-660F-EFD237A29769}"/>
              </a:ext>
            </a:extLst>
          </p:cNvPr>
          <p:cNvSpPr txBox="1">
            <a:spLocks/>
          </p:cNvSpPr>
          <p:nvPr/>
        </p:nvSpPr>
        <p:spPr>
          <a:xfrm>
            <a:off x="-21" y="1191712"/>
            <a:ext cx="12169668" cy="56662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 rtl="0">
              <a:defRPr lang="pt-pt"/>
            </a:defPPr>
            <a:lvl1pPr marL="0" algn="l" defTabSz="457200" rtl="0" eaLnBrk="1" latinLnBrk="0" hangingPunct="1">
              <a:defRPr sz="12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just">
              <a:spcAft>
                <a:spcPts val="1800"/>
              </a:spcAft>
              <a:buFont typeface="+mj-lt"/>
              <a:buAutoNum type="arabicPeriod" startAt="3"/>
              <a:tabLst>
                <a:tab pos="1257300" algn="l"/>
                <a:tab pos="1438275" algn="l"/>
              </a:tabLst>
            </a:pPr>
            <a:r>
              <a:rPr lang="en-US" sz="3200" b="1" dirty="0">
                <a:solidFill>
                  <a:schemeClr val="tx1"/>
                </a:solidFill>
              </a:rPr>
              <a:t>Beach clean-ups in remote accumulation sites</a:t>
            </a:r>
            <a:endParaRPr lang="pt-PT" sz="5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r>
              <a:rPr lang="pt-PT" sz="2800" b="1" dirty="0">
                <a:solidFill>
                  <a:schemeClr val="tx1"/>
                </a:solidFill>
              </a:rPr>
              <a:t>Scientific </a:t>
            </a:r>
            <a:r>
              <a:rPr lang="pt-PT" sz="2800" b="1" dirty="0" err="1">
                <a:solidFill>
                  <a:schemeClr val="tx1"/>
                </a:solidFill>
              </a:rPr>
              <a:t>studies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indicate</a:t>
            </a:r>
            <a:r>
              <a:rPr lang="pt-PT" sz="2800" b="1" dirty="0">
                <a:solidFill>
                  <a:schemeClr val="tx1"/>
                </a:solidFill>
              </a:rPr>
              <a:t> </a:t>
            </a:r>
            <a:r>
              <a:rPr lang="pt-PT" sz="2800" b="1" dirty="0" err="1">
                <a:solidFill>
                  <a:schemeClr val="tx1"/>
                </a:solidFill>
              </a:rPr>
              <a:t>accumulation</a:t>
            </a:r>
            <a:r>
              <a:rPr lang="pt-PT" sz="2800" b="1" dirty="0">
                <a:solidFill>
                  <a:schemeClr val="tx1"/>
                </a:solidFill>
              </a:rPr>
              <a:t> sites</a:t>
            </a:r>
          </a:p>
          <a:p>
            <a:pPr marL="1347788" lvl="1" indent="-269875" algn="just">
              <a:spcAft>
                <a:spcPts val="1800"/>
              </a:spcAft>
              <a:buFont typeface="Wingdings" panose="05000000000000000000" pitchFamily="2" charset="2"/>
              <a:buChar char="ü"/>
              <a:tabLst>
                <a:tab pos="1257300" algn="l"/>
                <a:tab pos="1438275" algn="l"/>
              </a:tabLst>
            </a:pPr>
            <a:r>
              <a:rPr lang="pt-PT" sz="2000" b="1" dirty="0" err="1"/>
              <a:t>Remote</a:t>
            </a:r>
            <a:r>
              <a:rPr lang="pt-PT" sz="2000" b="1" dirty="0"/>
              <a:t> and </a:t>
            </a:r>
            <a:r>
              <a:rPr lang="pt-PT" sz="2000" b="1" dirty="0" err="1"/>
              <a:t>inacessible</a:t>
            </a:r>
            <a:r>
              <a:rPr lang="pt-PT" sz="2000" b="1" dirty="0"/>
              <a:t> </a:t>
            </a:r>
            <a:r>
              <a:rPr lang="pt-PT" sz="2000" b="1" dirty="0" err="1"/>
              <a:t>areas</a:t>
            </a:r>
            <a:endParaRPr lang="pt-PT" sz="2000" b="1" dirty="0"/>
          </a:p>
          <a:p>
            <a:pPr marL="269875" algn="just">
              <a:spcAft>
                <a:spcPts val="1800"/>
              </a:spcAft>
              <a:tabLst>
                <a:tab pos="1257300" algn="l"/>
                <a:tab pos="1438275" algn="l"/>
              </a:tabLst>
            </a:pPr>
            <a:endParaRPr lang="pt-PT" sz="24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endParaRPr lang="pt-PT" sz="2400" b="1" dirty="0">
              <a:solidFill>
                <a:schemeClr val="tx1"/>
              </a:solidFill>
            </a:endParaRPr>
          </a:p>
          <a:p>
            <a:pPr marL="457200" indent="-187325" algn="just">
              <a:spcAft>
                <a:spcPts val="1800"/>
              </a:spcAft>
              <a:buFont typeface="Arial" panose="020B0604020202020204" pitchFamily="34" charset="0"/>
              <a:buChar char="•"/>
              <a:tabLst>
                <a:tab pos="1257300" algn="l"/>
                <a:tab pos="1438275" algn="l"/>
              </a:tabLst>
            </a:pPr>
            <a:endParaRPr lang="pt-PT" sz="2400" b="1" dirty="0">
              <a:solidFill>
                <a:schemeClr val="tx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A8BD68B-CAC6-7718-F1AA-A0AC908634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86" t="11097" r="9453" b="7727"/>
          <a:stretch/>
        </p:blipFill>
        <p:spPr>
          <a:xfrm>
            <a:off x="6690433" y="3445748"/>
            <a:ext cx="4943475" cy="3195462"/>
          </a:xfrm>
          <a:prstGeom prst="rect">
            <a:avLst/>
          </a:prstGeom>
        </p:spPr>
      </p:pic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7508BD94-AF3B-3A89-C80E-3D6289F00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0433" y="2521823"/>
            <a:ext cx="4943475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E6D23C7-6F51-BAB1-9EB8-FEEFFA01BF6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610" b="10610"/>
          <a:stretch/>
        </p:blipFill>
        <p:spPr>
          <a:xfrm>
            <a:off x="6641067" y="2391693"/>
            <a:ext cx="4509652" cy="2286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0989411B-D4CC-C913-9C86-5C4FA97C937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00" b="12500"/>
          <a:stretch/>
        </p:blipFill>
        <p:spPr>
          <a:xfrm>
            <a:off x="8274358" y="4743703"/>
            <a:ext cx="1882817" cy="1882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421F151-0793-2731-8249-5625245DD1B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00" b="12500"/>
          <a:stretch/>
        </p:blipFill>
        <p:spPr>
          <a:xfrm>
            <a:off x="10241598" y="4758393"/>
            <a:ext cx="1882817" cy="18828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3A9D0C8-8BF6-F055-9288-4000CC3D59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94" t="38192" r="75894" b="25425"/>
          <a:stretch/>
        </p:blipFill>
        <p:spPr>
          <a:xfrm>
            <a:off x="11208662" y="3536"/>
            <a:ext cx="972152" cy="100990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47AC2332-66C2-3651-6691-93AD821FC20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03" y="3045569"/>
            <a:ext cx="6176211" cy="347411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09126EB-E4B6-2BED-A46F-5D653150C56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00" b="12500"/>
          <a:stretch/>
        </p:blipFill>
        <p:spPr>
          <a:xfrm>
            <a:off x="6296214" y="4763937"/>
            <a:ext cx="1885645" cy="1885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8227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876</Words>
  <Application>Microsoft Office PowerPoint</Application>
  <PresentationFormat>Ecrã Panorâmico</PresentationFormat>
  <Paragraphs>144</Paragraphs>
  <Slides>17</Slides>
  <Notes>16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dos diapositivos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Candara Light</vt:lpstr>
      <vt:lpstr>Glacial Indifference</vt:lpstr>
      <vt:lpstr>Wingdings</vt:lpstr>
      <vt:lpstr>Tema do Office</vt:lpstr>
      <vt:lpstr>Bitmap Image</vt:lpstr>
      <vt:lpstr>Worksheet</vt:lpstr>
      <vt:lpstr>Apresentação do PowerPoint</vt:lpstr>
      <vt:lpstr>Madeira’s beach-litter monitoring program</vt:lpstr>
      <vt:lpstr>Madeira’s beach-litter monitoring program</vt:lpstr>
      <vt:lpstr>Madeira’s beach-litter monitoring program</vt:lpstr>
      <vt:lpstr>Madeira’s beach-litter monitoring program</vt:lpstr>
      <vt:lpstr>Madeira’s beach-litter monitoring program</vt:lpstr>
      <vt:lpstr>Madeira’s beach-litter monitoring program</vt:lpstr>
      <vt:lpstr>Apresentação do PowerPoint</vt:lpstr>
      <vt:lpstr>Madeira’s beach-litter monitoring program</vt:lpstr>
      <vt:lpstr>Madeira’s beach-litter monitoring program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If you need any further clarification: pedro.sepulveda@madeira.gov.pt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Pedro Miguel Correia Sepulveda Monteiro</dc:creator>
  <cp:lastModifiedBy>Pedro Miguel Correia Sepulveda Monteiro</cp:lastModifiedBy>
  <cp:revision>1</cp:revision>
  <dcterms:created xsi:type="dcterms:W3CDTF">2022-11-03T15:04:40Z</dcterms:created>
  <dcterms:modified xsi:type="dcterms:W3CDTF">2022-11-03T22:23:22Z</dcterms:modified>
</cp:coreProperties>
</file>